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</p:sldMasterIdLst>
  <p:notesMasterIdLst>
    <p:notesMasterId r:id="rId33"/>
  </p:notesMasterIdLst>
  <p:sldIdLst>
    <p:sldId id="256" r:id="rId5"/>
    <p:sldId id="263" r:id="rId6"/>
    <p:sldId id="265" r:id="rId7"/>
    <p:sldId id="264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4" r:id="rId26"/>
    <p:sldId id="283" r:id="rId27"/>
    <p:sldId id="285" r:id="rId28"/>
    <p:sldId id="286" r:id="rId29"/>
    <p:sldId id="287" r:id="rId30"/>
    <p:sldId id="288" r:id="rId31"/>
    <p:sldId id="289" r:id="rId32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34" autoAdjust="0"/>
    <p:restoredTop sz="79644" autoAdjust="0"/>
  </p:normalViewPr>
  <p:slideViewPr>
    <p:cSldViewPr snapToGrid="0">
      <p:cViewPr varScale="1">
        <p:scale>
          <a:sx n="67" d="100"/>
          <a:sy n="67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jpg"/><Relationship Id="rId4" Type="http://schemas.openxmlformats.org/officeDocument/2006/relationships/image" Target="../media/image2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jpg"/><Relationship Id="rId4" Type="http://schemas.openxmlformats.org/officeDocument/2006/relationships/image" Target="../media/image2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D7A5A9-AF05-437E-99B7-9566CEC08C71}" type="doc">
      <dgm:prSet loTypeId="urn:microsoft.com/office/officeart/2005/8/layout/vProcess5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A0D2379-B617-4B3F-A15E-9F6C73165845}">
      <dgm:prSet phldrT="[Text]"/>
      <dgm:spPr/>
      <dgm:t>
        <a:bodyPr/>
        <a:lstStyle/>
        <a:p>
          <a:r>
            <a:rPr lang="en-US" b="1"/>
            <a:t>A Vision of God's Holiness (vv. 1–4)</a:t>
          </a:r>
          <a:endParaRPr lang="en-US" dirty="0"/>
        </a:p>
      </dgm:t>
    </dgm:pt>
    <dgm:pt modelId="{3B391911-DA27-49B8-8D0A-258D85101FC4}" type="parTrans" cxnId="{860ECC82-74F8-4246-A125-F9036847A7DF}">
      <dgm:prSet/>
      <dgm:spPr/>
      <dgm:t>
        <a:bodyPr/>
        <a:lstStyle/>
        <a:p>
          <a:endParaRPr lang="en-US"/>
        </a:p>
      </dgm:t>
    </dgm:pt>
    <dgm:pt modelId="{762863A5-1019-4E4B-86BC-35BBBA2E944A}" type="sibTrans" cxnId="{860ECC82-74F8-4246-A125-F9036847A7DF}">
      <dgm:prSet/>
      <dgm:spPr/>
      <dgm:t>
        <a:bodyPr/>
        <a:lstStyle/>
        <a:p>
          <a:endParaRPr lang="en-US"/>
        </a:p>
      </dgm:t>
    </dgm:pt>
    <dgm:pt modelId="{E0873A21-C525-416F-A43D-657661D9592F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/>
            <a:t>A Personal Conviction and Cleansing (vv. 5–7)</a:t>
          </a:r>
          <a:endParaRPr lang="en-US"/>
        </a:p>
      </dgm:t>
    </dgm:pt>
    <dgm:pt modelId="{6B39CD76-1158-477B-9BA7-3F4156DF20DA}" type="parTrans" cxnId="{9C975C3B-F47C-4AB8-A0BC-756BF9D4A65E}">
      <dgm:prSet/>
      <dgm:spPr/>
      <dgm:t>
        <a:bodyPr/>
        <a:lstStyle/>
        <a:p>
          <a:endParaRPr lang="en-US"/>
        </a:p>
      </dgm:t>
    </dgm:pt>
    <dgm:pt modelId="{DBA061DB-89BC-4FC3-939C-5D6882858A5C}" type="sibTrans" cxnId="{9C975C3B-F47C-4AB8-A0BC-756BF9D4A65E}">
      <dgm:prSet/>
      <dgm:spPr/>
      <dgm:t>
        <a:bodyPr/>
        <a:lstStyle/>
        <a:p>
          <a:endParaRPr lang="en-US"/>
        </a:p>
      </dgm:t>
    </dgm:pt>
    <dgm:pt modelId="{64C6645E-4B6C-407E-BEC3-AC7899E0CB60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/>
            <a:t>A Response to the Call (v. 8)</a:t>
          </a:r>
          <a:endParaRPr lang="en-US"/>
        </a:p>
      </dgm:t>
    </dgm:pt>
    <dgm:pt modelId="{9EA9D7C2-B81D-4992-82B4-DDE7DCFDC3A4}" type="parTrans" cxnId="{A483D144-C008-40CF-B555-EA246B649E26}">
      <dgm:prSet/>
      <dgm:spPr/>
      <dgm:t>
        <a:bodyPr/>
        <a:lstStyle/>
        <a:p>
          <a:endParaRPr lang="en-US"/>
        </a:p>
      </dgm:t>
    </dgm:pt>
    <dgm:pt modelId="{C8CEA3C5-9001-4890-BBF4-8BCDB37764DF}" type="sibTrans" cxnId="{A483D144-C008-40CF-B555-EA246B649E26}">
      <dgm:prSet/>
      <dgm:spPr/>
      <dgm:t>
        <a:bodyPr/>
        <a:lstStyle/>
        <a:p>
          <a:endParaRPr lang="en-US"/>
        </a:p>
      </dgm:t>
    </dgm:pt>
    <dgm:pt modelId="{2BECB465-BA27-4398-BCBE-ACB2A0D26442}" type="pres">
      <dgm:prSet presAssocID="{A1D7A5A9-AF05-437E-99B7-9566CEC08C71}" presName="outerComposite" presStyleCnt="0">
        <dgm:presLayoutVars>
          <dgm:chMax val="5"/>
          <dgm:dir/>
          <dgm:resizeHandles val="exact"/>
        </dgm:presLayoutVars>
      </dgm:prSet>
      <dgm:spPr/>
    </dgm:pt>
    <dgm:pt modelId="{F2617B07-4901-4A94-B8BF-57A924AF7042}" type="pres">
      <dgm:prSet presAssocID="{A1D7A5A9-AF05-437E-99B7-9566CEC08C71}" presName="dummyMaxCanvas" presStyleCnt="0">
        <dgm:presLayoutVars/>
      </dgm:prSet>
      <dgm:spPr/>
    </dgm:pt>
    <dgm:pt modelId="{E2666D59-C64F-40F7-B388-E4BB3CE95F0A}" type="pres">
      <dgm:prSet presAssocID="{A1D7A5A9-AF05-437E-99B7-9566CEC08C71}" presName="ThreeNodes_1" presStyleLbl="node1" presStyleIdx="0" presStyleCnt="3">
        <dgm:presLayoutVars>
          <dgm:bulletEnabled val="1"/>
        </dgm:presLayoutVars>
      </dgm:prSet>
      <dgm:spPr/>
    </dgm:pt>
    <dgm:pt modelId="{3BE6BBA6-67FF-423B-A4BA-B01553F88473}" type="pres">
      <dgm:prSet presAssocID="{A1D7A5A9-AF05-437E-99B7-9566CEC08C71}" presName="ThreeNodes_2" presStyleLbl="node1" presStyleIdx="1" presStyleCnt="3">
        <dgm:presLayoutVars>
          <dgm:bulletEnabled val="1"/>
        </dgm:presLayoutVars>
      </dgm:prSet>
      <dgm:spPr/>
    </dgm:pt>
    <dgm:pt modelId="{0803EDFC-BEA9-46CF-87A5-7AB41447B48C}" type="pres">
      <dgm:prSet presAssocID="{A1D7A5A9-AF05-437E-99B7-9566CEC08C71}" presName="ThreeNodes_3" presStyleLbl="node1" presStyleIdx="2" presStyleCnt="3">
        <dgm:presLayoutVars>
          <dgm:bulletEnabled val="1"/>
        </dgm:presLayoutVars>
      </dgm:prSet>
      <dgm:spPr/>
    </dgm:pt>
    <dgm:pt modelId="{2DB74F04-9340-4A75-9CBC-94FE53D31307}" type="pres">
      <dgm:prSet presAssocID="{A1D7A5A9-AF05-437E-99B7-9566CEC08C71}" presName="ThreeConn_1-2" presStyleLbl="fgAccFollowNode1" presStyleIdx="0" presStyleCnt="2">
        <dgm:presLayoutVars>
          <dgm:bulletEnabled val="1"/>
        </dgm:presLayoutVars>
      </dgm:prSet>
      <dgm:spPr/>
    </dgm:pt>
    <dgm:pt modelId="{DAAFA275-C65D-4983-AD9E-FD0AB7401933}" type="pres">
      <dgm:prSet presAssocID="{A1D7A5A9-AF05-437E-99B7-9566CEC08C71}" presName="ThreeConn_2-3" presStyleLbl="fgAccFollowNode1" presStyleIdx="1" presStyleCnt="2">
        <dgm:presLayoutVars>
          <dgm:bulletEnabled val="1"/>
        </dgm:presLayoutVars>
      </dgm:prSet>
      <dgm:spPr/>
    </dgm:pt>
    <dgm:pt modelId="{ABB0EED8-0D5B-4BA6-9922-B33A6ED2DFEF}" type="pres">
      <dgm:prSet presAssocID="{A1D7A5A9-AF05-437E-99B7-9566CEC08C71}" presName="ThreeNodes_1_text" presStyleLbl="node1" presStyleIdx="2" presStyleCnt="3">
        <dgm:presLayoutVars>
          <dgm:bulletEnabled val="1"/>
        </dgm:presLayoutVars>
      </dgm:prSet>
      <dgm:spPr/>
    </dgm:pt>
    <dgm:pt modelId="{B663D210-F113-49C0-A307-FB966CA20FEC}" type="pres">
      <dgm:prSet presAssocID="{A1D7A5A9-AF05-437E-99B7-9566CEC08C71}" presName="ThreeNodes_2_text" presStyleLbl="node1" presStyleIdx="2" presStyleCnt="3">
        <dgm:presLayoutVars>
          <dgm:bulletEnabled val="1"/>
        </dgm:presLayoutVars>
      </dgm:prSet>
      <dgm:spPr/>
    </dgm:pt>
    <dgm:pt modelId="{81345199-E670-4C05-8BB1-0959C050C25B}" type="pres">
      <dgm:prSet presAssocID="{A1D7A5A9-AF05-437E-99B7-9566CEC08C71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E19B6D1B-8A7F-46EC-81F3-4D3D4C87A095}" type="presOf" srcId="{DBA061DB-89BC-4FC3-939C-5D6882858A5C}" destId="{DAAFA275-C65D-4983-AD9E-FD0AB7401933}" srcOrd="0" destOrd="0" presId="urn:microsoft.com/office/officeart/2005/8/layout/vProcess5"/>
    <dgm:cxn modelId="{9C975C3B-F47C-4AB8-A0BC-756BF9D4A65E}" srcId="{A1D7A5A9-AF05-437E-99B7-9566CEC08C71}" destId="{E0873A21-C525-416F-A43D-657661D9592F}" srcOrd="1" destOrd="0" parTransId="{6B39CD76-1158-477B-9BA7-3F4156DF20DA}" sibTransId="{DBA061DB-89BC-4FC3-939C-5D6882858A5C}"/>
    <dgm:cxn modelId="{AA05333C-9188-49F1-9E8A-26098F3A298B}" type="presOf" srcId="{E0873A21-C525-416F-A43D-657661D9592F}" destId="{B663D210-F113-49C0-A307-FB966CA20FEC}" srcOrd="1" destOrd="0" presId="urn:microsoft.com/office/officeart/2005/8/layout/vProcess5"/>
    <dgm:cxn modelId="{D4F11D5F-4FD1-4A05-9E81-D4AB65CCDBFC}" type="presOf" srcId="{A1D7A5A9-AF05-437E-99B7-9566CEC08C71}" destId="{2BECB465-BA27-4398-BCBE-ACB2A0D26442}" srcOrd="0" destOrd="0" presId="urn:microsoft.com/office/officeart/2005/8/layout/vProcess5"/>
    <dgm:cxn modelId="{43179460-3F6B-4FFD-9107-DDCBC7EC8847}" type="presOf" srcId="{64C6645E-4B6C-407E-BEC3-AC7899E0CB60}" destId="{0803EDFC-BEA9-46CF-87A5-7AB41447B48C}" srcOrd="0" destOrd="0" presId="urn:microsoft.com/office/officeart/2005/8/layout/vProcess5"/>
    <dgm:cxn modelId="{A483D144-C008-40CF-B555-EA246B649E26}" srcId="{A1D7A5A9-AF05-437E-99B7-9566CEC08C71}" destId="{64C6645E-4B6C-407E-BEC3-AC7899E0CB60}" srcOrd="2" destOrd="0" parTransId="{9EA9D7C2-B81D-4992-82B4-DDE7DCFDC3A4}" sibTransId="{C8CEA3C5-9001-4890-BBF4-8BCDB37764DF}"/>
    <dgm:cxn modelId="{E21CD04A-2DBE-4B23-B2D2-67FE9FED1D20}" type="presOf" srcId="{0A0D2379-B617-4B3F-A15E-9F6C73165845}" destId="{ABB0EED8-0D5B-4BA6-9922-B33A6ED2DFEF}" srcOrd="1" destOrd="0" presId="urn:microsoft.com/office/officeart/2005/8/layout/vProcess5"/>
    <dgm:cxn modelId="{0E415F6F-445F-4520-8EC5-77800EBD91F3}" type="presOf" srcId="{0A0D2379-B617-4B3F-A15E-9F6C73165845}" destId="{E2666D59-C64F-40F7-B388-E4BB3CE95F0A}" srcOrd="0" destOrd="0" presId="urn:microsoft.com/office/officeart/2005/8/layout/vProcess5"/>
    <dgm:cxn modelId="{E61F1E75-BCCF-4848-8677-816C6991D8A4}" type="presOf" srcId="{762863A5-1019-4E4B-86BC-35BBBA2E944A}" destId="{2DB74F04-9340-4A75-9CBC-94FE53D31307}" srcOrd="0" destOrd="0" presId="urn:microsoft.com/office/officeart/2005/8/layout/vProcess5"/>
    <dgm:cxn modelId="{860ECC82-74F8-4246-A125-F9036847A7DF}" srcId="{A1D7A5A9-AF05-437E-99B7-9566CEC08C71}" destId="{0A0D2379-B617-4B3F-A15E-9F6C73165845}" srcOrd="0" destOrd="0" parTransId="{3B391911-DA27-49B8-8D0A-258D85101FC4}" sibTransId="{762863A5-1019-4E4B-86BC-35BBBA2E944A}"/>
    <dgm:cxn modelId="{061A11A9-901C-4BB5-BCD4-523282089FFC}" type="presOf" srcId="{E0873A21-C525-416F-A43D-657661D9592F}" destId="{3BE6BBA6-67FF-423B-A4BA-B01553F88473}" srcOrd="0" destOrd="0" presId="urn:microsoft.com/office/officeart/2005/8/layout/vProcess5"/>
    <dgm:cxn modelId="{11AE05C8-010E-47AE-A0D3-6AA826127B9B}" type="presOf" srcId="{64C6645E-4B6C-407E-BEC3-AC7899E0CB60}" destId="{81345199-E670-4C05-8BB1-0959C050C25B}" srcOrd="1" destOrd="0" presId="urn:microsoft.com/office/officeart/2005/8/layout/vProcess5"/>
    <dgm:cxn modelId="{88AF78C0-BACB-4E88-9DC1-25AE1BA5BA92}" type="presParOf" srcId="{2BECB465-BA27-4398-BCBE-ACB2A0D26442}" destId="{F2617B07-4901-4A94-B8BF-57A924AF7042}" srcOrd="0" destOrd="0" presId="urn:microsoft.com/office/officeart/2005/8/layout/vProcess5"/>
    <dgm:cxn modelId="{72247F8D-56E3-4B56-8531-1EFF6222C05A}" type="presParOf" srcId="{2BECB465-BA27-4398-BCBE-ACB2A0D26442}" destId="{E2666D59-C64F-40F7-B388-E4BB3CE95F0A}" srcOrd="1" destOrd="0" presId="urn:microsoft.com/office/officeart/2005/8/layout/vProcess5"/>
    <dgm:cxn modelId="{9C4E8622-4550-4ECF-8C32-4F5B1DD23661}" type="presParOf" srcId="{2BECB465-BA27-4398-BCBE-ACB2A0D26442}" destId="{3BE6BBA6-67FF-423B-A4BA-B01553F88473}" srcOrd="2" destOrd="0" presId="urn:microsoft.com/office/officeart/2005/8/layout/vProcess5"/>
    <dgm:cxn modelId="{844D07B7-9959-4EC7-A632-3E142907A265}" type="presParOf" srcId="{2BECB465-BA27-4398-BCBE-ACB2A0D26442}" destId="{0803EDFC-BEA9-46CF-87A5-7AB41447B48C}" srcOrd="3" destOrd="0" presId="urn:microsoft.com/office/officeart/2005/8/layout/vProcess5"/>
    <dgm:cxn modelId="{E4865328-565B-4FDB-9FAF-EFF87B88AF10}" type="presParOf" srcId="{2BECB465-BA27-4398-BCBE-ACB2A0D26442}" destId="{2DB74F04-9340-4A75-9CBC-94FE53D31307}" srcOrd="4" destOrd="0" presId="urn:microsoft.com/office/officeart/2005/8/layout/vProcess5"/>
    <dgm:cxn modelId="{4B60C069-F49C-4F1A-B66C-F2D0CB04E1BC}" type="presParOf" srcId="{2BECB465-BA27-4398-BCBE-ACB2A0D26442}" destId="{DAAFA275-C65D-4983-AD9E-FD0AB7401933}" srcOrd="5" destOrd="0" presId="urn:microsoft.com/office/officeart/2005/8/layout/vProcess5"/>
    <dgm:cxn modelId="{4DECF139-4F1F-430E-8A6C-8D3CAC590B1F}" type="presParOf" srcId="{2BECB465-BA27-4398-BCBE-ACB2A0D26442}" destId="{ABB0EED8-0D5B-4BA6-9922-B33A6ED2DFEF}" srcOrd="6" destOrd="0" presId="urn:microsoft.com/office/officeart/2005/8/layout/vProcess5"/>
    <dgm:cxn modelId="{11980706-CAB2-4E84-8F07-FC63D54C9738}" type="presParOf" srcId="{2BECB465-BA27-4398-BCBE-ACB2A0D26442}" destId="{B663D210-F113-49C0-A307-FB966CA20FEC}" srcOrd="7" destOrd="0" presId="urn:microsoft.com/office/officeart/2005/8/layout/vProcess5"/>
    <dgm:cxn modelId="{7308EA24-E4D6-453D-9ED8-EC514E0B120B}" type="presParOf" srcId="{2BECB465-BA27-4398-BCBE-ACB2A0D26442}" destId="{81345199-E670-4C05-8BB1-0959C050C25B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29E815-F70C-4EC2-9CE3-E248DE8FFC48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A30DB27-8D4F-4DF8-804C-B0882EC6A3C0}">
      <dgm:prSet phldrT="[Text]"/>
      <dgm:spPr/>
      <dgm:t>
        <a:bodyPr/>
        <a:lstStyle/>
        <a:p>
          <a:pPr>
            <a:buSzPts val="1000"/>
            <a:buFont typeface="Arial" panose="020B0604020202020204" pitchFamily="34" charset="0"/>
            <a:buChar char="●"/>
          </a:pPr>
          <a:r>
            <a:rPr lang="en-US" dirty="0"/>
            <a:t>A </a:t>
          </a:r>
          <a:r>
            <a:rPr lang="en-US" b="1" dirty="0"/>
            <a:t>commitment to the Great Commission</a:t>
          </a:r>
          <a:r>
            <a:rPr lang="en-US" dirty="0"/>
            <a:t> (Matt. 28:19-20)</a:t>
          </a:r>
        </a:p>
      </dgm:t>
    </dgm:pt>
    <dgm:pt modelId="{F30698DE-E0CF-4AEF-9D4E-A157ADC4E8F9}" type="parTrans" cxnId="{FF8752A4-147F-4A40-AD95-0E2A74B61CB9}">
      <dgm:prSet/>
      <dgm:spPr/>
      <dgm:t>
        <a:bodyPr/>
        <a:lstStyle/>
        <a:p>
          <a:endParaRPr lang="en-US"/>
        </a:p>
      </dgm:t>
    </dgm:pt>
    <dgm:pt modelId="{A1C4830F-0A03-46CE-932F-54FA65EAF425}" type="sibTrans" cxnId="{FF8752A4-147F-4A40-AD95-0E2A74B61CB9}">
      <dgm:prSet/>
      <dgm:spPr/>
      <dgm:t>
        <a:bodyPr/>
        <a:lstStyle/>
        <a:p>
          <a:endParaRPr lang="en-US"/>
        </a:p>
      </dgm:t>
    </dgm:pt>
    <dgm:pt modelId="{35A37926-D634-44D6-A298-C7B48D7DFA65}">
      <dgm:prSet/>
      <dgm:spPr/>
      <dgm:t>
        <a:bodyPr/>
        <a:lstStyle/>
        <a:p>
          <a:pPr>
            <a:buSzPts val="1000"/>
            <a:buFont typeface="Arial" panose="020B0604020202020204" pitchFamily="34" charset="0"/>
            <a:buChar char="●"/>
          </a:pPr>
          <a:r>
            <a:rPr lang="en-US"/>
            <a:t>A </a:t>
          </a:r>
          <a:r>
            <a:rPr lang="en-US" b="1"/>
            <a:t>devotion to Christ and His truth</a:t>
          </a:r>
          <a:r>
            <a:rPr lang="en-US"/>
            <a:t> (Rev. 14:6–12)</a:t>
          </a:r>
        </a:p>
      </dgm:t>
    </dgm:pt>
    <dgm:pt modelId="{F3161075-280A-4F12-A34A-B80E27B38BBA}" type="parTrans" cxnId="{0B31EE34-4CD3-4F73-B085-0073926A9A37}">
      <dgm:prSet/>
      <dgm:spPr/>
      <dgm:t>
        <a:bodyPr/>
        <a:lstStyle/>
        <a:p>
          <a:endParaRPr lang="en-US"/>
        </a:p>
      </dgm:t>
    </dgm:pt>
    <dgm:pt modelId="{5A76F5D3-4A5C-48F6-9575-E70720FC31A2}" type="sibTrans" cxnId="{0B31EE34-4CD3-4F73-B085-0073926A9A37}">
      <dgm:prSet/>
      <dgm:spPr/>
      <dgm:t>
        <a:bodyPr/>
        <a:lstStyle/>
        <a:p>
          <a:endParaRPr lang="en-US"/>
        </a:p>
      </dgm:t>
    </dgm:pt>
    <dgm:pt modelId="{113BC78D-3A17-4588-86D6-3C92FD53DACE}">
      <dgm:prSet/>
      <dgm:spPr/>
      <dgm:t>
        <a:bodyPr/>
        <a:lstStyle/>
        <a:p>
          <a:pPr>
            <a:buSzPts val="1000"/>
            <a:buFont typeface="Arial" panose="020B0604020202020204" pitchFamily="34" charset="0"/>
            <a:buChar char="●"/>
          </a:pPr>
          <a:r>
            <a:rPr lang="en-US"/>
            <a:t>A </a:t>
          </a:r>
          <a:r>
            <a:rPr lang="en-US" b="1"/>
            <a:t>life of active service and spiritual integrity</a:t>
          </a:r>
          <a:endParaRPr lang="en-US"/>
        </a:p>
      </dgm:t>
    </dgm:pt>
    <dgm:pt modelId="{BD07301F-2D60-4FE9-BE4A-D5F8C3D372E3}" type="parTrans" cxnId="{A243E5C9-6A3B-4313-B6E5-3366165E151D}">
      <dgm:prSet/>
      <dgm:spPr/>
      <dgm:t>
        <a:bodyPr/>
        <a:lstStyle/>
        <a:p>
          <a:endParaRPr lang="en-US"/>
        </a:p>
      </dgm:t>
    </dgm:pt>
    <dgm:pt modelId="{C644091E-6075-49D2-A0F2-716E9DDDE7CA}" type="sibTrans" cxnId="{A243E5C9-6A3B-4313-B6E5-3366165E151D}">
      <dgm:prSet/>
      <dgm:spPr/>
      <dgm:t>
        <a:bodyPr/>
        <a:lstStyle/>
        <a:p>
          <a:endParaRPr lang="en-US"/>
        </a:p>
      </dgm:t>
    </dgm:pt>
    <dgm:pt modelId="{BF915A12-DE70-4257-9F4D-18FF76876A8D}" type="pres">
      <dgm:prSet presAssocID="{CC29E815-F70C-4EC2-9CE3-E248DE8FFC48}" presName="linear" presStyleCnt="0">
        <dgm:presLayoutVars>
          <dgm:animLvl val="lvl"/>
          <dgm:resizeHandles val="exact"/>
        </dgm:presLayoutVars>
      </dgm:prSet>
      <dgm:spPr/>
    </dgm:pt>
    <dgm:pt modelId="{0BB7E8A9-88C7-4D93-A6FC-1184216A228D}" type="pres">
      <dgm:prSet presAssocID="{2A30DB27-8D4F-4DF8-804C-B0882EC6A3C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5815EC8-6273-403E-BE8C-2357A827A501}" type="pres">
      <dgm:prSet presAssocID="{A1C4830F-0A03-46CE-932F-54FA65EAF425}" presName="spacer" presStyleCnt="0"/>
      <dgm:spPr/>
    </dgm:pt>
    <dgm:pt modelId="{D4D4EA00-6FAC-4EA6-976F-1B7057CC1EA5}" type="pres">
      <dgm:prSet presAssocID="{35A37926-D634-44D6-A298-C7B48D7DFA6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14953F2-5154-48B4-8DC5-0209C8F9140B}" type="pres">
      <dgm:prSet presAssocID="{5A76F5D3-4A5C-48F6-9575-E70720FC31A2}" presName="spacer" presStyleCnt="0"/>
      <dgm:spPr/>
    </dgm:pt>
    <dgm:pt modelId="{AC8E2310-B6FB-46FA-A279-4D0D8F7BD48C}" type="pres">
      <dgm:prSet presAssocID="{113BC78D-3A17-4588-86D6-3C92FD53DAC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9CB6B1C-7C93-420F-A1E8-90D00F7EE43A}" type="presOf" srcId="{35A37926-D634-44D6-A298-C7B48D7DFA65}" destId="{D4D4EA00-6FAC-4EA6-976F-1B7057CC1EA5}" srcOrd="0" destOrd="0" presId="urn:microsoft.com/office/officeart/2005/8/layout/vList2"/>
    <dgm:cxn modelId="{5E92DD24-8539-4AD2-A06A-36F3CD841B9C}" type="presOf" srcId="{2A30DB27-8D4F-4DF8-804C-B0882EC6A3C0}" destId="{0BB7E8A9-88C7-4D93-A6FC-1184216A228D}" srcOrd="0" destOrd="0" presId="urn:microsoft.com/office/officeart/2005/8/layout/vList2"/>
    <dgm:cxn modelId="{0B31EE34-4CD3-4F73-B085-0073926A9A37}" srcId="{CC29E815-F70C-4EC2-9CE3-E248DE8FFC48}" destId="{35A37926-D634-44D6-A298-C7B48D7DFA65}" srcOrd="1" destOrd="0" parTransId="{F3161075-280A-4F12-A34A-B80E27B38BBA}" sibTransId="{5A76F5D3-4A5C-48F6-9575-E70720FC31A2}"/>
    <dgm:cxn modelId="{379CBD4A-ED5D-4DF1-959D-5354C8EFBF12}" type="presOf" srcId="{CC29E815-F70C-4EC2-9CE3-E248DE8FFC48}" destId="{BF915A12-DE70-4257-9F4D-18FF76876A8D}" srcOrd="0" destOrd="0" presId="urn:microsoft.com/office/officeart/2005/8/layout/vList2"/>
    <dgm:cxn modelId="{D5195357-E498-4973-B9B6-93F6CBC09295}" type="presOf" srcId="{113BC78D-3A17-4588-86D6-3C92FD53DACE}" destId="{AC8E2310-B6FB-46FA-A279-4D0D8F7BD48C}" srcOrd="0" destOrd="0" presId="urn:microsoft.com/office/officeart/2005/8/layout/vList2"/>
    <dgm:cxn modelId="{FF8752A4-147F-4A40-AD95-0E2A74B61CB9}" srcId="{CC29E815-F70C-4EC2-9CE3-E248DE8FFC48}" destId="{2A30DB27-8D4F-4DF8-804C-B0882EC6A3C0}" srcOrd="0" destOrd="0" parTransId="{F30698DE-E0CF-4AEF-9D4E-A157ADC4E8F9}" sibTransId="{A1C4830F-0A03-46CE-932F-54FA65EAF425}"/>
    <dgm:cxn modelId="{A243E5C9-6A3B-4313-B6E5-3366165E151D}" srcId="{CC29E815-F70C-4EC2-9CE3-E248DE8FFC48}" destId="{113BC78D-3A17-4588-86D6-3C92FD53DACE}" srcOrd="2" destOrd="0" parTransId="{BD07301F-2D60-4FE9-BE4A-D5F8C3D372E3}" sibTransId="{C644091E-6075-49D2-A0F2-716E9DDDE7CA}"/>
    <dgm:cxn modelId="{6D34E311-0886-4B32-BEB6-B9E89F08E108}" type="presParOf" srcId="{BF915A12-DE70-4257-9F4D-18FF76876A8D}" destId="{0BB7E8A9-88C7-4D93-A6FC-1184216A228D}" srcOrd="0" destOrd="0" presId="urn:microsoft.com/office/officeart/2005/8/layout/vList2"/>
    <dgm:cxn modelId="{04ED1234-FEB1-4D8E-8D4C-FEEE4696A927}" type="presParOf" srcId="{BF915A12-DE70-4257-9F4D-18FF76876A8D}" destId="{E5815EC8-6273-403E-BE8C-2357A827A501}" srcOrd="1" destOrd="0" presId="urn:microsoft.com/office/officeart/2005/8/layout/vList2"/>
    <dgm:cxn modelId="{F087AD7C-E3C4-49C7-8B6C-E77913500116}" type="presParOf" srcId="{BF915A12-DE70-4257-9F4D-18FF76876A8D}" destId="{D4D4EA00-6FAC-4EA6-976F-1B7057CC1EA5}" srcOrd="2" destOrd="0" presId="urn:microsoft.com/office/officeart/2005/8/layout/vList2"/>
    <dgm:cxn modelId="{9BE78B17-28EB-4B04-8068-457D9D2C90D2}" type="presParOf" srcId="{BF915A12-DE70-4257-9F4D-18FF76876A8D}" destId="{B14953F2-5154-48B4-8DC5-0209C8F9140B}" srcOrd="3" destOrd="0" presId="urn:microsoft.com/office/officeart/2005/8/layout/vList2"/>
    <dgm:cxn modelId="{E1601668-3651-4A85-A950-99DE78E42338}" type="presParOf" srcId="{BF915A12-DE70-4257-9F4D-18FF76876A8D}" destId="{AC8E2310-B6FB-46FA-A279-4D0D8F7BD48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C29E815-F70C-4EC2-9CE3-E248DE8FFC48}" type="doc">
      <dgm:prSet loTypeId="urn:microsoft.com/office/officeart/2005/8/layout/vList4" loCatId="list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2A30DB27-8D4F-4DF8-804C-B0882EC6A3C0}">
      <dgm:prSet phldrT="[Text]"/>
      <dgm:spPr/>
      <dgm:t>
        <a:bodyPr/>
        <a:lstStyle/>
        <a:p>
          <a:pPr>
            <a:buSzPts val="1000"/>
            <a:buFont typeface="Arial" panose="020B0604020202020204" pitchFamily="34" charset="0"/>
            <a:buChar char="●"/>
          </a:pPr>
          <a:r>
            <a:rPr lang="en-US" b="0" dirty="0"/>
            <a:t>Consistency in prayer and study</a:t>
          </a:r>
        </a:p>
      </dgm:t>
    </dgm:pt>
    <dgm:pt modelId="{F30698DE-E0CF-4AEF-9D4E-A157ADC4E8F9}" type="parTrans" cxnId="{FF8752A4-147F-4A40-AD95-0E2A74B61CB9}">
      <dgm:prSet/>
      <dgm:spPr/>
      <dgm:t>
        <a:bodyPr/>
        <a:lstStyle/>
        <a:p>
          <a:endParaRPr lang="en-US" b="0"/>
        </a:p>
      </dgm:t>
    </dgm:pt>
    <dgm:pt modelId="{A1C4830F-0A03-46CE-932F-54FA65EAF425}" type="sibTrans" cxnId="{FF8752A4-147F-4A40-AD95-0E2A74B61CB9}">
      <dgm:prSet/>
      <dgm:spPr/>
      <dgm:t>
        <a:bodyPr/>
        <a:lstStyle/>
        <a:p>
          <a:endParaRPr lang="en-US" b="0"/>
        </a:p>
      </dgm:t>
    </dgm:pt>
    <dgm:pt modelId="{49948A97-FF36-40DE-BE4C-32126DD970A7}">
      <dgm:prSet/>
      <dgm:spPr/>
      <dgm:t>
        <a:bodyPr/>
        <a:lstStyle/>
        <a:p>
          <a:pPr>
            <a:buSzPts val="1000"/>
            <a:buFont typeface="Arial" panose="020B0604020202020204" pitchFamily="34" charset="0"/>
            <a:buChar char="●"/>
          </a:pPr>
          <a:r>
            <a:rPr lang="en-US" b="0"/>
            <a:t>Engagement in witnessing and community service</a:t>
          </a:r>
        </a:p>
      </dgm:t>
    </dgm:pt>
    <dgm:pt modelId="{4D460B5F-8332-4377-8EAA-17360FEF771F}" type="parTrans" cxnId="{84E87C55-F22C-45D6-B7CB-F463BDC1361B}">
      <dgm:prSet/>
      <dgm:spPr/>
      <dgm:t>
        <a:bodyPr/>
        <a:lstStyle/>
        <a:p>
          <a:endParaRPr lang="en-US" b="0"/>
        </a:p>
      </dgm:t>
    </dgm:pt>
    <dgm:pt modelId="{B5114BBA-5018-4158-B042-66E0E85B4B1B}" type="sibTrans" cxnId="{84E87C55-F22C-45D6-B7CB-F463BDC1361B}">
      <dgm:prSet/>
      <dgm:spPr/>
      <dgm:t>
        <a:bodyPr/>
        <a:lstStyle/>
        <a:p>
          <a:endParaRPr lang="en-US" b="0"/>
        </a:p>
      </dgm:t>
    </dgm:pt>
    <dgm:pt modelId="{F7B11369-C8D3-48B1-BA54-DF8453207549}">
      <dgm:prSet/>
      <dgm:spPr/>
      <dgm:t>
        <a:bodyPr/>
        <a:lstStyle/>
        <a:p>
          <a:pPr>
            <a:buSzPts val="1000"/>
            <a:buFont typeface="Arial" panose="020B0604020202020204" pitchFamily="34" charset="0"/>
            <a:buChar char="●"/>
          </a:pPr>
          <a:r>
            <a:rPr lang="en-US" b="0"/>
            <a:t>Support of the mission of the church through time, resources, and influence</a:t>
          </a:r>
        </a:p>
      </dgm:t>
    </dgm:pt>
    <dgm:pt modelId="{81BFCED9-2660-45C1-8659-58AE4E52E6D0}" type="parTrans" cxnId="{041FF7F0-3155-4265-BF36-083FB286FF2F}">
      <dgm:prSet/>
      <dgm:spPr/>
      <dgm:t>
        <a:bodyPr/>
        <a:lstStyle/>
        <a:p>
          <a:endParaRPr lang="en-US" b="0"/>
        </a:p>
      </dgm:t>
    </dgm:pt>
    <dgm:pt modelId="{53617422-3E94-4C00-BCE7-E5BF8AD64AE0}" type="sibTrans" cxnId="{041FF7F0-3155-4265-BF36-083FB286FF2F}">
      <dgm:prSet/>
      <dgm:spPr/>
      <dgm:t>
        <a:bodyPr/>
        <a:lstStyle/>
        <a:p>
          <a:endParaRPr lang="en-US" b="0"/>
        </a:p>
      </dgm:t>
    </dgm:pt>
    <dgm:pt modelId="{E32BA53F-10DE-406F-8C80-B9BBC3B8E69F}" type="pres">
      <dgm:prSet presAssocID="{CC29E815-F70C-4EC2-9CE3-E248DE8FFC48}" presName="linear" presStyleCnt="0">
        <dgm:presLayoutVars>
          <dgm:dir/>
          <dgm:resizeHandles val="exact"/>
        </dgm:presLayoutVars>
      </dgm:prSet>
      <dgm:spPr/>
    </dgm:pt>
    <dgm:pt modelId="{AC31A93A-BFD4-466C-AB35-1933678C9E65}" type="pres">
      <dgm:prSet presAssocID="{2A30DB27-8D4F-4DF8-804C-B0882EC6A3C0}" presName="comp" presStyleCnt="0"/>
      <dgm:spPr/>
    </dgm:pt>
    <dgm:pt modelId="{A74D69C5-14CD-4D2D-AFAB-C46F6D397357}" type="pres">
      <dgm:prSet presAssocID="{2A30DB27-8D4F-4DF8-804C-B0882EC6A3C0}" presName="box" presStyleLbl="node1" presStyleIdx="0" presStyleCnt="3"/>
      <dgm:spPr/>
    </dgm:pt>
    <dgm:pt modelId="{5DCD5726-07EF-40EC-87E8-1B8388E69BED}" type="pres">
      <dgm:prSet presAssocID="{2A30DB27-8D4F-4DF8-804C-B0882EC6A3C0}" presName="img" presStyleLbl="fgImgPlace1" presStyleIdx="0" presStyleCnt="3" custScaleY="11535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9000" b="-59000"/>
          </a:stretch>
        </a:blipFill>
      </dgm:spPr>
    </dgm:pt>
    <dgm:pt modelId="{337B5B67-360C-4CA3-AE1D-C07E708A2485}" type="pres">
      <dgm:prSet presAssocID="{2A30DB27-8D4F-4DF8-804C-B0882EC6A3C0}" presName="text" presStyleLbl="node1" presStyleIdx="0" presStyleCnt="3">
        <dgm:presLayoutVars>
          <dgm:bulletEnabled val="1"/>
        </dgm:presLayoutVars>
      </dgm:prSet>
      <dgm:spPr/>
    </dgm:pt>
    <dgm:pt modelId="{83BA920F-F1D5-40AA-A0B4-BE91CBEF4174}" type="pres">
      <dgm:prSet presAssocID="{A1C4830F-0A03-46CE-932F-54FA65EAF425}" presName="spacer" presStyleCnt="0"/>
      <dgm:spPr/>
    </dgm:pt>
    <dgm:pt modelId="{9CA3CC0E-B3A7-45E6-A428-F478D8124E00}" type="pres">
      <dgm:prSet presAssocID="{49948A97-FF36-40DE-BE4C-32126DD970A7}" presName="comp" presStyleCnt="0"/>
      <dgm:spPr/>
    </dgm:pt>
    <dgm:pt modelId="{500BB3FA-BC08-4F53-8B26-5AF0A3758FA5}" type="pres">
      <dgm:prSet presAssocID="{49948A97-FF36-40DE-BE4C-32126DD970A7}" presName="box" presStyleLbl="node1" presStyleIdx="1" presStyleCnt="3"/>
      <dgm:spPr/>
    </dgm:pt>
    <dgm:pt modelId="{67339F5F-54CB-4500-BF94-1B3EF5066934}" type="pres">
      <dgm:prSet presAssocID="{49948A97-FF36-40DE-BE4C-32126DD970A7}" presName="img" presStyleLbl="fgImgPlace1" presStyleIdx="1" presStyleCnt="3" custScaleY="101706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4F4DAE58-D351-4000-81EC-E6F1E4F79169}" type="pres">
      <dgm:prSet presAssocID="{49948A97-FF36-40DE-BE4C-32126DD970A7}" presName="text" presStyleLbl="node1" presStyleIdx="1" presStyleCnt="3">
        <dgm:presLayoutVars>
          <dgm:bulletEnabled val="1"/>
        </dgm:presLayoutVars>
      </dgm:prSet>
      <dgm:spPr/>
    </dgm:pt>
    <dgm:pt modelId="{A9D90FA7-7DF6-4331-AA29-CACBEDE0C640}" type="pres">
      <dgm:prSet presAssocID="{B5114BBA-5018-4158-B042-66E0E85B4B1B}" presName="spacer" presStyleCnt="0"/>
      <dgm:spPr/>
    </dgm:pt>
    <dgm:pt modelId="{5F898F88-CAD4-4B45-87A9-864B8B14E5AD}" type="pres">
      <dgm:prSet presAssocID="{F7B11369-C8D3-48B1-BA54-DF8453207549}" presName="comp" presStyleCnt="0"/>
      <dgm:spPr/>
    </dgm:pt>
    <dgm:pt modelId="{D2BF1BFE-A884-4746-BE06-E728133CE7BC}" type="pres">
      <dgm:prSet presAssocID="{F7B11369-C8D3-48B1-BA54-DF8453207549}" presName="box" presStyleLbl="node1" presStyleIdx="2" presStyleCnt="3"/>
      <dgm:spPr/>
    </dgm:pt>
    <dgm:pt modelId="{827B1413-7A2D-4099-AC83-3A03419ECC18}" type="pres">
      <dgm:prSet presAssocID="{F7B11369-C8D3-48B1-BA54-DF8453207549}" presName="img" presStyleLbl="fgImgPlace1" presStyleIdx="2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43000" b="-43000"/>
          </a:stretch>
        </a:blipFill>
      </dgm:spPr>
    </dgm:pt>
    <dgm:pt modelId="{EE4C91B4-8C72-4E22-A1DC-28FE2094B13E}" type="pres">
      <dgm:prSet presAssocID="{F7B11369-C8D3-48B1-BA54-DF8453207549}" presName="text" presStyleLbl="node1" presStyleIdx="2" presStyleCnt="3">
        <dgm:presLayoutVars>
          <dgm:bulletEnabled val="1"/>
        </dgm:presLayoutVars>
      </dgm:prSet>
      <dgm:spPr/>
    </dgm:pt>
  </dgm:ptLst>
  <dgm:cxnLst>
    <dgm:cxn modelId="{1EDC6C08-2037-4D59-9E84-F33184ABC449}" type="presOf" srcId="{F7B11369-C8D3-48B1-BA54-DF8453207549}" destId="{D2BF1BFE-A884-4746-BE06-E728133CE7BC}" srcOrd="0" destOrd="0" presId="urn:microsoft.com/office/officeart/2005/8/layout/vList4"/>
    <dgm:cxn modelId="{20E18C20-BC16-40C8-AE59-4684FCB58727}" type="presOf" srcId="{49948A97-FF36-40DE-BE4C-32126DD970A7}" destId="{4F4DAE58-D351-4000-81EC-E6F1E4F79169}" srcOrd="1" destOrd="0" presId="urn:microsoft.com/office/officeart/2005/8/layout/vList4"/>
    <dgm:cxn modelId="{84E87C55-F22C-45D6-B7CB-F463BDC1361B}" srcId="{CC29E815-F70C-4EC2-9CE3-E248DE8FFC48}" destId="{49948A97-FF36-40DE-BE4C-32126DD970A7}" srcOrd="1" destOrd="0" parTransId="{4D460B5F-8332-4377-8EAA-17360FEF771F}" sibTransId="{B5114BBA-5018-4158-B042-66E0E85B4B1B}"/>
    <dgm:cxn modelId="{4BB32176-C71D-4BFA-B2F2-A2CEAE273C2F}" type="presOf" srcId="{2A30DB27-8D4F-4DF8-804C-B0882EC6A3C0}" destId="{337B5B67-360C-4CA3-AE1D-C07E708A2485}" srcOrd="1" destOrd="0" presId="urn:microsoft.com/office/officeart/2005/8/layout/vList4"/>
    <dgm:cxn modelId="{FF8752A4-147F-4A40-AD95-0E2A74B61CB9}" srcId="{CC29E815-F70C-4EC2-9CE3-E248DE8FFC48}" destId="{2A30DB27-8D4F-4DF8-804C-B0882EC6A3C0}" srcOrd="0" destOrd="0" parTransId="{F30698DE-E0CF-4AEF-9D4E-A157ADC4E8F9}" sibTransId="{A1C4830F-0A03-46CE-932F-54FA65EAF425}"/>
    <dgm:cxn modelId="{D5F029AE-8A34-42EA-AA8E-64534CFF8ED7}" type="presOf" srcId="{CC29E815-F70C-4EC2-9CE3-E248DE8FFC48}" destId="{E32BA53F-10DE-406F-8C80-B9BBC3B8E69F}" srcOrd="0" destOrd="0" presId="urn:microsoft.com/office/officeart/2005/8/layout/vList4"/>
    <dgm:cxn modelId="{429D6CB4-4D78-479B-A3C2-ABA4EBD03DAD}" type="presOf" srcId="{F7B11369-C8D3-48B1-BA54-DF8453207549}" destId="{EE4C91B4-8C72-4E22-A1DC-28FE2094B13E}" srcOrd="1" destOrd="0" presId="urn:microsoft.com/office/officeart/2005/8/layout/vList4"/>
    <dgm:cxn modelId="{730543C2-04C6-42E0-A7D3-330C8048DD26}" type="presOf" srcId="{49948A97-FF36-40DE-BE4C-32126DD970A7}" destId="{500BB3FA-BC08-4F53-8B26-5AF0A3758FA5}" srcOrd="0" destOrd="0" presId="urn:microsoft.com/office/officeart/2005/8/layout/vList4"/>
    <dgm:cxn modelId="{9291EEE4-8011-477E-AE4D-B82F03EA3BD2}" type="presOf" srcId="{2A30DB27-8D4F-4DF8-804C-B0882EC6A3C0}" destId="{A74D69C5-14CD-4D2D-AFAB-C46F6D397357}" srcOrd="0" destOrd="0" presId="urn:microsoft.com/office/officeart/2005/8/layout/vList4"/>
    <dgm:cxn modelId="{041FF7F0-3155-4265-BF36-083FB286FF2F}" srcId="{CC29E815-F70C-4EC2-9CE3-E248DE8FFC48}" destId="{F7B11369-C8D3-48B1-BA54-DF8453207549}" srcOrd="2" destOrd="0" parTransId="{81BFCED9-2660-45C1-8659-58AE4E52E6D0}" sibTransId="{53617422-3E94-4C00-BCE7-E5BF8AD64AE0}"/>
    <dgm:cxn modelId="{4447FB04-1E7D-4B90-8756-795950CB0F04}" type="presParOf" srcId="{E32BA53F-10DE-406F-8C80-B9BBC3B8E69F}" destId="{AC31A93A-BFD4-466C-AB35-1933678C9E65}" srcOrd="0" destOrd="0" presId="urn:microsoft.com/office/officeart/2005/8/layout/vList4"/>
    <dgm:cxn modelId="{53EAD3A1-92C0-4610-8995-D4746E8F900D}" type="presParOf" srcId="{AC31A93A-BFD4-466C-AB35-1933678C9E65}" destId="{A74D69C5-14CD-4D2D-AFAB-C46F6D397357}" srcOrd="0" destOrd="0" presId="urn:microsoft.com/office/officeart/2005/8/layout/vList4"/>
    <dgm:cxn modelId="{E54508D5-E157-4ABF-9964-0FAB78381D7A}" type="presParOf" srcId="{AC31A93A-BFD4-466C-AB35-1933678C9E65}" destId="{5DCD5726-07EF-40EC-87E8-1B8388E69BED}" srcOrd="1" destOrd="0" presId="urn:microsoft.com/office/officeart/2005/8/layout/vList4"/>
    <dgm:cxn modelId="{B40D10E9-EEEA-459A-9D90-104419FF1B62}" type="presParOf" srcId="{AC31A93A-BFD4-466C-AB35-1933678C9E65}" destId="{337B5B67-360C-4CA3-AE1D-C07E708A2485}" srcOrd="2" destOrd="0" presId="urn:microsoft.com/office/officeart/2005/8/layout/vList4"/>
    <dgm:cxn modelId="{448A2B47-A0FC-4809-9921-046E3EDEF84B}" type="presParOf" srcId="{E32BA53F-10DE-406F-8C80-B9BBC3B8E69F}" destId="{83BA920F-F1D5-40AA-A0B4-BE91CBEF4174}" srcOrd="1" destOrd="0" presId="urn:microsoft.com/office/officeart/2005/8/layout/vList4"/>
    <dgm:cxn modelId="{D4A844C2-7739-492C-843D-3AEFEC590086}" type="presParOf" srcId="{E32BA53F-10DE-406F-8C80-B9BBC3B8E69F}" destId="{9CA3CC0E-B3A7-45E6-A428-F478D8124E00}" srcOrd="2" destOrd="0" presId="urn:microsoft.com/office/officeart/2005/8/layout/vList4"/>
    <dgm:cxn modelId="{7C2DE962-1229-4581-BC28-29B34AE9C020}" type="presParOf" srcId="{9CA3CC0E-B3A7-45E6-A428-F478D8124E00}" destId="{500BB3FA-BC08-4F53-8B26-5AF0A3758FA5}" srcOrd="0" destOrd="0" presId="urn:microsoft.com/office/officeart/2005/8/layout/vList4"/>
    <dgm:cxn modelId="{A92DA390-E0EE-4260-8600-B7B586D431F4}" type="presParOf" srcId="{9CA3CC0E-B3A7-45E6-A428-F478D8124E00}" destId="{67339F5F-54CB-4500-BF94-1B3EF5066934}" srcOrd="1" destOrd="0" presId="urn:microsoft.com/office/officeart/2005/8/layout/vList4"/>
    <dgm:cxn modelId="{1480B665-46C2-4AAE-B901-960D1BF8283D}" type="presParOf" srcId="{9CA3CC0E-B3A7-45E6-A428-F478D8124E00}" destId="{4F4DAE58-D351-4000-81EC-E6F1E4F79169}" srcOrd="2" destOrd="0" presId="urn:microsoft.com/office/officeart/2005/8/layout/vList4"/>
    <dgm:cxn modelId="{AD795A98-27EE-4617-822E-C7FDE1356A09}" type="presParOf" srcId="{E32BA53F-10DE-406F-8C80-B9BBC3B8E69F}" destId="{A9D90FA7-7DF6-4331-AA29-CACBEDE0C640}" srcOrd="3" destOrd="0" presId="urn:microsoft.com/office/officeart/2005/8/layout/vList4"/>
    <dgm:cxn modelId="{B14178DB-04CF-4944-8675-4D705487B8EA}" type="presParOf" srcId="{E32BA53F-10DE-406F-8C80-B9BBC3B8E69F}" destId="{5F898F88-CAD4-4B45-87A9-864B8B14E5AD}" srcOrd="4" destOrd="0" presId="urn:microsoft.com/office/officeart/2005/8/layout/vList4"/>
    <dgm:cxn modelId="{B8C973EE-FD21-46D8-A494-F9C29CBA1ADB}" type="presParOf" srcId="{5F898F88-CAD4-4B45-87A9-864B8B14E5AD}" destId="{D2BF1BFE-A884-4746-BE06-E728133CE7BC}" srcOrd="0" destOrd="0" presId="urn:microsoft.com/office/officeart/2005/8/layout/vList4"/>
    <dgm:cxn modelId="{0BAD8876-2356-4DAD-891E-47D8164A9813}" type="presParOf" srcId="{5F898F88-CAD4-4B45-87A9-864B8B14E5AD}" destId="{827B1413-7A2D-4099-AC83-3A03419ECC18}" srcOrd="1" destOrd="0" presId="urn:microsoft.com/office/officeart/2005/8/layout/vList4"/>
    <dgm:cxn modelId="{4242B3FD-AA67-439C-AB44-F86AC4D497B3}" type="presParOf" srcId="{5F898F88-CAD4-4B45-87A9-864B8B14E5AD}" destId="{EE4C91B4-8C72-4E22-A1DC-28FE2094B13E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666D59-C64F-40F7-B388-E4BB3CE95F0A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/>
            <a:t>A Vision of God's Holiness (vv. 1–4)</a:t>
          </a:r>
          <a:endParaRPr lang="en-US" sz="3600" kern="1200" dirty="0"/>
        </a:p>
      </dsp:txBody>
      <dsp:txXfrm>
        <a:off x="38234" y="38234"/>
        <a:ext cx="7529629" cy="1228933"/>
      </dsp:txXfrm>
    </dsp:sp>
    <dsp:sp modelId="{3BE6BBA6-67FF-423B-A4BA-B01553F88473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2058582"/>
            <a:satOff val="12356"/>
            <a:lumOff val="941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3600" b="1" kern="1200"/>
            <a:t>A Personal Conviction and Cleansing (vv. 5–7)</a:t>
          </a:r>
          <a:endParaRPr lang="en-US" sz="3600" kern="1200"/>
        </a:p>
      </dsp:txBody>
      <dsp:txXfrm>
        <a:off x="826903" y="1561202"/>
        <a:ext cx="7224611" cy="1228933"/>
      </dsp:txXfrm>
    </dsp:sp>
    <dsp:sp modelId="{0803EDFC-BEA9-46CF-87A5-7AB41447B48C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4117163"/>
            <a:satOff val="24712"/>
            <a:lumOff val="1882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3600" b="1" kern="1200"/>
            <a:t>A Response to the Call (v. 8)</a:t>
          </a:r>
          <a:endParaRPr lang="en-US" sz="3600" kern="1200"/>
        </a:p>
      </dsp:txBody>
      <dsp:txXfrm>
        <a:off x="1615573" y="3084170"/>
        <a:ext cx="7224611" cy="1228933"/>
      </dsp:txXfrm>
    </dsp:sp>
    <dsp:sp modelId="{2DB74F04-9340-4A75-9CBC-94FE53D31307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DAAFA275-C65D-4983-AD9E-FD0AB7401933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5055155"/>
            <a:satOff val="44705"/>
            <a:lumOff val="5295"/>
            <a:alphaOff val="0"/>
          </a:schemeClr>
        </a:solidFill>
        <a:ln w="19050" cap="flat" cmpd="sng" algn="ctr">
          <a:solidFill>
            <a:schemeClr val="accent3">
              <a:tint val="40000"/>
              <a:alpha val="90000"/>
              <a:hueOff val="5055155"/>
              <a:satOff val="44705"/>
              <a:lumOff val="52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B7E8A9-88C7-4D93-A6FC-1184216A228D}">
      <dsp:nvSpPr>
        <dsp:cNvPr id="0" name=""/>
        <dsp:cNvSpPr/>
      </dsp:nvSpPr>
      <dsp:spPr>
        <a:xfrm>
          <a:off x="0" y="47844"/>
          <a:ext cx="10515600" cy="135134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Arial" panose="020B0604020202020204" pitchFamily="34" charset="0"/>
            <a:buNone/>
          </a:pPr>
          <a:r>
            <a:rPr lang="en-US" sz="3500" kern="1200" dirty="0"/>
            <a:t>A </a:t>
          </a:r>
          <a:r>
            <a:rPr lang="en-US" sz="3500" b="1" kern="1200" dirty="0"/>
            <a:t>commitment to the Great Commission</a:t>
          </a:r>
          <a:r>
            <a:rPr lang="en-US" sz="3500" kern="1200" dirty="0"/>
            <a:t> (Matt. 28:19-20)</a:t>
          </a:r>
        </a:p>
      </dsp:txBody>
      <dsp:txXfrm>
        <a:off x="65967" y="113811"/>
        <a:ext cx="10383666" cy="1219415"/>
      </dsp:txXfrm>
    </dsp:sp>
    <dsp:sp modelId="{D4D4EA00-6FAC-4EA6-976F-1B7057CC1EA5}">
      <dsp:nvSpPr>
        <dsp:cNvPr id="0" name=""/>
        <dsp:cNvSpPr/>
      </dsp:nvSpPr>
      <dsp:spPr>
        <a:xfrm>
          <a:off x="0" y="1499994"/>
          <a:ext cx="10515600" cy="135134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Arial" panose="020B0604020202020204" pitchFamily="34" charset="0"/>
            <a:buNone/>
          </a:pPr>
          <a:r>
            <a:rPr lang="en-US" sz="3500" kern="1200"/>
            <a:t>A </a:t>
          </a:r>
          <a:r>
            <a:rPr lang="en-US" sz="3500" b="1" kern="1200"/>
            <a:t>devotion to Christ and His truth</a:t>
          </a:r>
          <a:r>
            <a:rPr lang="en-US" sz="3500" kern="1200"/>
            <a:t> (Rev. 14:6–12)</a:t>
          </a:r>
        </a:p>
      </dsp:txBody>
      <dsp:txXfrm>
        <a:off x="65967" y="1565961"/>
        <a:ext cx="10383666" cy="1219415"/>
      </dsp:txXfrm>
    </dsp:sp>
    <dsp:sp modelId="{AC8E2310-B6FB-46FA-A279-4D0D8F7BD48C}">
      <dsp:nvSpPr>
        <dsp:cNvPr id="0" name=""/>
        <dsp:cNvSpPr/>
      </dsp:nvSpPr>
      <dsp:spPr>
        <a:xfrm>
          <a:off x="0" y="2952143"/>
          <a:ext cx="10515600" cy="135134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Arial" panose="020B0604020202020204" pitchFamily="34" charset="0"/>
            <a:buNone/>
          </a:pPr>
          <a:r>
            <a:rPr lang="en-US" sz="3500" kern="1200"/>
            <a:t>A </a:t>
          </a:r>
          <a:r>
            <a:rPr lang="en-US" sz="3500" b="1" kern="1200"/>
            <a:t>life of active service and spiritual integrity</a:t>
          </a:r>
          <a:endParaRPr lang="en-US" sz="3500" kern="1200"/>
        </a:p>
      </dsp:txBody>
      <dsp:txXfrm>
        <a:off x="65967" y="3018110"/>
        <a:ext cx="10383666" cy="12194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4D69C5-14CD-4D2D-AFAB-C46F6D397357}">
      <dsp:nvSpPr>
        <dsp:cNvPr id="0" name=""/>
        <dsp:cNvSpPr/>
      </dsp:nvSpPr>
      <dsp:spPr>
        <a:xfrm>
          <a:off x="0" y="0"/>
          <a:ext cx="10515600" cy="162877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Arial" panose="020B0604020202020204" pitchFamily="34" charset="0"/>
            <a:buNone/>
          </a:pPr>
          <a:r>
            <a:rPr lang="en-US" sz="3600" b="0" kern="1200" dirty="0"/>
            <a:t>Consistency in prayer and study</a:t>
          </a:r>
        </a:p>
      </dsp:txBody>
      <dsp:txXfrm>
        <a:off x="2265997" y="0"/>
        <a:ext cx="8249602" cy="1628774"/>
      </dsp:txXfrm>
    </dsp:sp>
    <dsp:sp modelId="{5DCD5726-07EF-40EC-87E8-1B8388E69BED}">
      <dsp:nvSpPr>
        <dsp:cNvPr id="0" name=""/>
        <dsp:cNvSpPr/>
      </dsp:nvSpPr>
      <dsp:spPr>
        <a:xfrm>
          <a:off x="162877" y="62864"/>
          <a:ext cx="2103120" cy="1503046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9000" b="-59000"/>
          </a:stretch>
        </a:blip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0BB3FA-BC08-4F53-8B26-5AF0A3758FA5}">
      <dsp:nvSpPr>
        <dsp:cNvPr id="0" name=""/>
        <dsp:cNvSpPr/>
      </dsp:nvSpPr>
      <dsp:spPr>
        <a:xfrm>
          <a:off x="0" y="1791652"/>
          <a:ext cx="10515600" cy="162877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Arial" panose="020B0604020202020204" pitchFamily="34" charset="0"/>
            <a:buNone/>
          </a:pPr>
          <a:r>
            <a:rPr lang="en-US" sz="3600" b="0" kern="1200"/>
            <a:t>Engagement in witnessing and community service</a:t>
          </a:r>
        </a:p>
      </dsp:txBody>
      <dsp:txXfrm>
        <a:off x="2265997" y="1791652"/>
        <a:ext cx="8249602" cy="1628774"/>
      </dsp:txXfrm>
    </dsp:sp>
    <dsp:sp modelId="{67339F5F-54CB-4500-BF94-1B3EF5066934}">
      <dsp:nvSpPr>
        <dsp:cNvPr id="0" name=""/>
        <dsp:cNvSpPr/>
      </dsp:nvSpPr>
      <dsp:spPr>
        <a:xfrm>
          <a:off x="162877" y="1943414"/>
          <a:ext cx="2103120" cy="13252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BF1BFE-A884-4746-BE06-E728133CE7BC}">
      <dsp:nvSpPr>
        <dsp:cNvPr id="0" name=""/>
        <dsp:cNvSpPr/>
      </dsp:nvSpPr>
      <dsp:spPr>
        <a:xfrm>
          <a:off x="0" y="3583304"/>
          <a:ext cx="10515600" cy="162877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Arial" panose="020B0604020202020204" pitchFamily="34" charset="0"/>
            <a:buNone/>
          </a:pPr>
          <a:r>
            <a:rPr lang="en-US" sz="3600" b="0" kern="1200"/>
            <a:t>Support of the mission of the church through time, resources, and influence</a:t>
          </a:r>
        </a:p>
      </dsp:txBody>
      <dsp:txXfrm>
        <a:off x="2265997" y="3583304"/>
        <a:ext cx="8249602" cy="1628774"/>
      </dsp:txXfrm>
    </dsp:sp>
    <dsp:sp modelId="{827B1413-7A2D-4099-AC83-3A03419ECC18}">
      <dsp:nvSpPr>
        <dsp:cNvPr id="0" name=""/>
        <dsp:cNvSpPr/>
      </dsp:nvSpPr>
      <dsp:spPr>
        <a:xfrm>
          <a:off x="162877" y="3746181"/>
          <a:ext cx="2103120" cy="130301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43000" b="-43000"/>
          </a:stretch>
        </a:blip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jpg>
</file>

<file path=ppt/media/image26.png>
</file>

<file path=ppt/media/image27.png>
</file>

<file path=ppt/media/image28.svg>
</file>

<file path=ppt/media/image29.svg>
</file>

<file path=ppt/media/image3.jpe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6352C-8A0C-4566-A0C7-3B4A2863DA2D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5B3D36-3330-426D-9943-6794DA9BE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739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Paul says, "Don't you know that in a race, all the runners compete, but only one wins the prize? Run in a way that you can win the prize" (1 Cor 9:24, NIV).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026AC3-A5D5-4C36-A29C-1E8D4CF7E1D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7811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Isaiah’s vision in the temple was not only a moment of awe but a transformational calling.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B3D36-3330-426D-9943-6794DA9BE0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951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our pledge to follow where God leads, to go where He sends, and to speak when He calls.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B3D36-3330-426D-9943-6794DA9BE01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55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pledge is not sealed with ink but with our lives. It is tested not on paper but in how we live daily.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B3D36-3330-426D-9943-6794DA9BE01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7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306678-5196-7E8F-C017-C425D57CF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D4CC5A-ED83-ABBF-6BF7-D8F58C7E40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60CACC-542E-6009-F4D4-5ABB01C2C1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pledge is not sealed with ink but with our lives. It is tested not on paper but in how we live daily.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C6BB1-1083-662D-114B-A7E65B62CA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B3D36-3330-426D-9943-6794DA9BE01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94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 this not be said of us. Instead, may our churches become beacons of light because each member has accepted the call to be faithful.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B3D36-3330-426D-9943-6794DA9BE01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596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B3D36-3330-426D-9943-6794DA9BE01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6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22900" y="4725989"/>
            <a:ext cx="6242051" cy="1150937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ru-RU" noProof="0"/>
              <a:t>Click to edit Master title style</a:t>
            </a:r>
            <a:endParaRPr lang="ru-RU" alt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22900" y="5913439"/>
            <a:ext cx="6242051" cy="503237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ru-RU" noProof="0"/>
              <a:t>Click to edit Master subtitle style</a:t>
            </a:r>
            <a:endParaRPr lang="ru-RU" altLang="ru-RU" noProof="0"/>
          </a:p>
        </p:txBody>
      </p:sp>
    </p:spTree>
    <p:extLst>
      <p:ext uri="{BB962C8B-B14F-4D97-AF65-F5344CB8AC3E}">
        <p14:creationId xmlns:p14="http://schemas.microsoft.com/office/powerpoint/2010/main" val="2934943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64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2851" y="260350"/>
            <a:ext cx="2734733" cy="5905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4418" y="260350"/>
            <a:ext cx="8005233" cy="5905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1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01599D0-E5B7-4E4C-8861-93D2FD28AAF0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E86D94-F011-443F-A04B-4AFF2529E17E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8565816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734423-F2B3-4D48-A82C-1BBF5C2DC7A1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9ED1E2-9CEE-431F-B4B0-270263BBA85B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94961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FDAC5CB-8022-4601-AAC5-3FDEDDC843DA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9893CB-D01A-4FED-A790-2D592A70FDF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6756172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44234" y="1600201"/>
            <a:ext cx="441748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64917" y="1600201"/>
            <a:ext cx="441748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2E612E-CE90-456E-A62B-252BCC83450F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2CD556-4C3C-4BA6-8BAF-DCD62A8D9C9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4733276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F0DBC79-6D3A-4138-8760-7721A94260E7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CE1284-A0B8-4985-9106-A5B8421DD7CD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691651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EF491E-5617-4042-82F2-70C2390A7625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E2514A1-F10C-4BC1-9758-29B71842174E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0058612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51DE6D7-DBB7-4DCE-87EB-DB4016BBDF57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F86B00A-9C43-4928-AB97-4A199FC2DEE9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3489033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6963199-66CD-4397-B700-A78805EEB3D0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A305E0A-583D-46E8-B9C2-D7DE6E2E1DA9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000860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648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423FF93-FC43-4D6C-A18D-B89A0C03B986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2A40DD-CE9A-49F7-A147-F2B6E10FCEE0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7593078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A508175-B3EB-461E-A6A0-E7178F8E243D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90ADD8-30ED-49A1-8F55-2A87F2BE27D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798761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3917" y="260351"/>
            <a:ext cx="2258483" cy="5865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4234" y="260351"/>
            <a:ext cx="6576484" cy="5865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8329DD1-1F10-434D-85FD-CE3FBD06E248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39C7C6-25D3-4CAF-AFA6-C05AEE970BF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6035776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56367" y="5445125"/>
            <a:ext cx="8064500" cy="750888"/>
          </a:xfrm>
        </p:spPr>
        <p:txBody>
          <a:bodyPr/>
          <a:lstStyle>
            <a:lvl1pPr algn="ctr">
              <a:defRPr sz="28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56367" y="6165850"/>
            <a:ext cx="8064500" cy="503238"/>
          </a:xfrm>
        </p:spPr>
        <p:txBody>
          <a:bodyPr/>
          <a:lstStyle>
            <a:lvl1pPr marL="0" indent="0" algn="ctr">
              <a:buFontTx/>
              <a:buNone/>
              <a:defRPr sz="2400" b="1">
                <a:solidFill>
                  <a:srgbClr val="080808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91041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37906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2199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1102785" y="836614"/>
            <a:ext cx="4889500" cy="56149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5484" y="836614"/>
            <a:ext cx="4891616" cy="56149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4324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14742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7652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1692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6450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30240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35405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01349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640234" y="115888"/>
            <a:ext cx="2544233" cy="63357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07534" y="115888"/>
            <a:ext cx="7429500" cy="63357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851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D979-D799-8940-B84E-7AEA89198E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0BECE1-AF78-0FFA-FB3B-CEDD60DF60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3E2CE-DD04-5382-E5E2-A0C734F23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AB1ED-647D-941A-9F13-317BF5663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B756E-C29A-7723-038F-A4509D1E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736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14F8E-A393-61C8-1255-B56518499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C9237-DEE2-5C2A-B0AE-43C9F5E9B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13FD8-40E7-B7A4-94C9-6823B66C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F5D29-413E-B346-14A6-9D8B17655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60092-095E-6B0A-EAFE-98A09785D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24198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FD9F3-E496-9A7D-3115-BBB67B910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AE4E8-BC65-6FBC-71FE-B6F1A1DA4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2561D-20CC-F281-8202-A64C8FFF3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26F3B-1F47-BECF-20FD-D4A7C43EF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FEB3C-96D8-9AC6-5520-67B06467F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6496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E2076-425C-0CD1-FFC2-7BDAA8E73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B830A-2978-ED25-2438-3C235883AB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21CBC-501F-6FD7-8DF7-C13D6E1FE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61B62E-9124-440A-BB98-6AD143664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3EED1-F119-E794-633F-92730B7DB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9B0103-41EC-B362-E03D-FBBB656B8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2646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F5C6F-0D1B-C65C-4DB7-B31A7C0D4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58784-2C03-2A9C-DEF9-2377625CC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92886B-E427-6781-F96C-51387F06EC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7444D1-3507-CC6C-986E-26E8554F45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FBDC81-CB69-CCED-177C-D78F3B87D4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365060-7E4C-F280-3EF4-0A745F363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29F6B5-22D8-CC28-FC60-B1AB28D86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622757-D2DC-DA25-7E58-A6BFCE271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63862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020CC-3FC7-D94E-4A49-12D20BEA1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C82648-94A3-0698-BB74-F44A89FE5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9AF66-ACEF-6C7C-90B4-FE2F91D48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AF3871-4A96-C4F2-2B87-67C27FCF4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70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4418" y="2276476"/>
            <a:ext cx="5369983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76476"/>
            <a:ext cx="5369984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856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9D77AF-0881-A8E1-6689-CE99CC05F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2ADF3B-4D5B-29CE-0354-25F45D67F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C637A-3E90-882E-FE24-63F9F7727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00157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3F761-52FB-D5C0-455E-5D4B7BCEA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B819E-0B98-BEFB-A5BE-F609C1E3C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FF32C4-0EAE-071A-4578-80817A2A8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6C103-596B-1C1D-E6EE-4FC1BC718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0C756-2877-B886-3009-7E92D795D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6A1EE7-2BF4-D85B-4CBF-632AF0F19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1305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334B1-0309-DAF3-8CAA-2EA60D1A7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9061F5-4280-40BE-6EA1-9F93C1D39B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350EC2-38A0-2B8B-C743-5CFE32028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EA46F0-7743-D907-1F5A-1DF4AB81C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9C821-D009-E939-9834-0AD986556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D5327-85BD-2592-939C-EE8667EAC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35914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CB3C6-3001-18ED-86F0-A9E943AA7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C99CC8-60CF-24BE-39A7-534C9FA8C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0C552-C072-58E9-582B-D1FDBECB0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0AE30-77C4-FA4D-9E9F-3B1C421E1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BF988-7E0A-69EF-7E2F-7D8EFB07C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8211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85AEC1-82CF-1755-2892-51CB9DFF97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1E1A5-1776-9504-3BC0-C1F564591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C0CA0-E04A-9572-5955-39E201DE2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5BE8A-6A65-8E5B-6FBF-91167DA04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F1C6E-9DCC-443A-8DA3-20B9C6F49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33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5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4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84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178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24418" y="260350"/>
            <a:ext cx="10943167" cy="115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4418" y="2276476"/>
            <a:ext cx="10943167" cy="388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89"/>
            <a:ext cx="28448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fld id="{2DA25F56-26F5-44E5-90AA-9E946F422C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453189"/>
            <a:ext cx="38608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53189"/>
            <a:ext cx="28448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fld id="{4E9FAD68-5268-49EC-B243-F55BB05DC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859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bg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44234" y="260350"/>
            <a:ext cx="9023351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44234" y="1600201"/>
            <a:ext cx="9038167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904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89"/>
            <a:ext cx="28448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fld id="{E65307B6-153B-402B-98B0-35F2EE026EA7}" type="datetime1">
              <a:rPr lang="en-US" altLang="ru-RU"/>
              <a:pPr/>
              <a:t>7/29/2025</a:t>
            </a:fld>
            <a:endParaRPr lang="ru-RU" altLang="ru-RU"/>
          </a:p>
        </p:txBody>
      </p:sp>
      <p:sp>
        <p:nvSpPr>
          <p:cNvPr id="1904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453189"/>
            <a:ext cx="38608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0">
                <a:latin typeface="+mn-lt"/>
              </a:defRPr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1904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53189"/>
            <a:ext cx="28448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0">
                <a:latin typeface="+mn-lt"/>
              </a:defRPr>
            </a:lvl1pPr>
          </a:lstStyle>
          <a:p>
            <a:fld id="{99A31351-80BD-4D11-8BBB-8D7E859D21C5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981782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eorgia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07534" y="115888"/>
            <a:ext cx="10176933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02785" y="836614"/>
            <a:ext cx="9984316" cy="561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6930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bg2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chemeClr val="bg2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bg2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95BE20-167B-14C3-03C8-2C8E0DE3B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CC7CF-220A-D72D-4B25-6F6EB1552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A0D02-8775-D2F1-5179-47E99C8AB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894142-C04F-4C56-8C5B-8DEB3B4A4D1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8C73F-B93D-D7C0-1BA9-3545ED5BD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90B1F-C6DC-FE10-B379-6CA8BC7AF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3A7184-1D93-4634-AEB1-82321FB42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21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8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C84D1-3290-F694-5167-12732E5D6D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 WILL GO: FAITHFULNESS TO OUR PLEDGE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ED28BC-B0C4-1AEB-8942-77A38B3E6A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ISAIAH 6:1 – 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20DA2F-CDF3-703B-D08D-24B840365DC2}"/>
              </a:ext>
            </a:extLst>
          </p:cNvPr>
          <p:cNvSpPr txBox="1"/>
          <p:nvPr/>
        </p:nvSpPr>
        <p:spPr>
          <a:xfrm>
            <a:off x="6096000" y="312290"/>
            <a:ext cx="61647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PERSONAL MINISTRIES HOUR</a:t>
            </a:r>
          </a:p>
        </p:txBody>
      </p:sp>
    </p:spTree>
    <p:extLst>
      <p:ext uri="{BB962C8B-B14F-4D97-AF65-F5344CB8AC3E}">
        <p14:creationId xmlns:p14="http://schemas.microsoft.com/office/powerpoint/2010/main" val="3602097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922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Discover the 10 benefits of faithfulness | Hopelify Media | Christian  Articles platform">
            <a:extLst>
              <a:ext uri="{FF2B5EF4-FFF2-40B4-BE49-F238E27FC236}">
                <a16:creationId xmlns:a16="http://schemas.microsoft.com/office/drawing/2014/main" id="{E9BBCB08-8B04-B596-400A-9BFCE019D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8" r="11501"/>
          <a:stretch>
            <a:fillRect/>
          </a:stretch>
        </p:blipFill>
        <p:spPr bwMode="auto">
          <a:xfrm>
            <a:off x="2522358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5" name="Rectangle 922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097204-2500-A266-2123-67F45F6E9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28" y="293800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Faithfulness: The Heart Of The Christian Life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548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WHEN LIFE SEEMS TOO BIG">
            <a:extLst>
              <a:ext uri="{FF2B5EF4-FFF2-40B4-BE49-F238E27FC236}">
                <a16:creationId xmlns:a16="http://schemas.microsoft.com/office/drawing/2014/main" id="{C8A6F320-0B34-1E04-AB32-1A02B7BD3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75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7EECD-B82C-480C-4599-A31801877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8020" y="780682"/>
            <a:ext cx="4685097" cy="22169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be </a:t>
            </a:r>
            <a:r>
              <a:rPr lang="en-US" b="1" dirty="0"/>
              <a:t>faithful</a:t>
            </a:r>
            <a:r>
              <a:rPr lang="en-US" dirty="0"/>
              <a:t> means to be </a:t>
            </a:r>
            <a:r>
              <a:rPr lang="en-US" b="1" dirty="0"/>
              <a:t>loyal, consistent, trustworthy, and true</a:t>
            </a:r>
            <a:r>
              <a:rPr lang="en-US" dirty="0"/>
              <a:t>—especially in the small things. </a:t>
            </a:r>
          </a:p>
        </p:txBody>
      </p:sp>
    </p:spTree>
    <p:extLst>
      <p:ext uri="{BB962C8B-B14F-4D97-AF65-F5344CB8AC3E}">
        <p14:creationId xmlns:p14="http://schemas.microsoft.com/office/powerpoint/2010/main" val="450367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8AB8D-CEE3-6FA7-1F94-8C6C0D7C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451" y="1758248"/>
            <a:ext cx="5615940" cy="40939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God doesn’t first ask, </a:t>
            </a:r>
          </a:p>
          <a:p>
            <a:pPr marL="0" indent="0">
              <a:buNone/>
            </a:pPr>
            <a:r>
              <a:rPr lang="en-US" sz="3200" dirty="0"/>
              <a:t>“Are you successful?” but </a:t>
            </a:r>
          </a:p>
          <a:p>
            <a:pPr marL="0" indent="0">
              <a:buNone/>
            </a:pPr>
            <a:r>
              <a:rPr lang="en-US" sz="3200" dirty="0"/>
              <a:t>“Are you faithful?”</a:t>
            </a:r>
          </a:p>
        </p:txBody>
      </p:sp>
      <p:pic>
        <p:nvPicPr>
          <p:cNvPr id="11266" name="Picture 2" descr="Closeup of a hand pointing directly at the viewer, asking gesture, pointing  directly at the camera 59696942 PNG">
            <a:extLst>
              <a:ext uri="{FF2B5EF4-FFF2-40B4-BE49-F238E27FC236}">
                <a16:creationId xmlns:a16="http://schemas.microsoft.com/office/drawing/2014/main" id="{DB2E42FA-43CD-D070-0CA2-80C5D293E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1160" y="342098"/>
            <a:ext cx="6450330" cy="645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37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4" descr="ESDA | White, Ellen Gould (Harmon), Literary Assistants of">
            <a:extLst>
              <a:ext uri="{FF2B5EF4-FFF2-40B4-BE49-F238E27FC236}">
                <a16:creationId xmlns:a16="http://schemas.microsoft.com/office/drawing/2014/main" id="{621DC6FE-7A71-E574-B630-A2A6A9765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6594" y="-331470"/>
            <a:ext cx="3288347" cy="3961422"/>
          </a:xfrm>
          <a:prstGeom prst="rect">
            <a:avLst/>
          </a:prstGeom>
          <a:noFill/>
          <a:effectLst>
            <a:softEdge rad="787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A6682-2060-2413-2CEC-844F0616C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5454" y="3429000"/>
            <a:ext cx="5382126" cy="1603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“It is not the great results we attain, but the motives from which we act that weigh with God.”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7A023A-A2B2-86DF-D4CD-215D968ADC9B}"/>
              </a:ext>
            </a:extLst>
          </p:cNvPr>
          <p:cNvSpPr txBox="1"/>
          <p:nvPr/>
        </p:nvSpPr>
        <p:spPr>
          <a:xfrm>
            <a:off x="6391776" y="5482207"/>
            <a:ext cx="45689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Desire of Ages</a:t>
            </a: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p. 131</a:t>
            </a:r>
            <a:endParaRPr lang="en-US" sz="2800" dirty="0"/>
          </a:p>
        </p:txBody>
      </p:sp>
      <p:pic>
        <p:nvPicPr>
          <p:cNvPr id="12290" name="Picture 2" descr="The Desire of Ages – Stanborough Press">
            <a:extLst>
              <a:ext uri="{FF2B5EF4-FFF2-40B4-BE49-F238E27FC236}">
                <a16:creationId xmlns:a16="http://schemas.microsoft.com/office/drawing/2014/main" id="{22013BDA-D5E9-CC0F-A903-474AEDCF3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20" y="571500"/>
            <a:ext cx="3619500" cy="5715000"/>
          </a:xfrm>
          <a:prstGeom prst="rect">
            <a:avLst/>
          </a:prstGeom>
          <a:noFill/>
          <a:effectLst>
            <a:softEdge rad="177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7487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319" name="Rectangle 1331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40B1C-EC16-9FF2-D422-3C5FDF88F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40" y="914400"/>
            <a:ext cx="5604646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Faithfulness is best seen in daily obedience: keeping our commitments, sharing the Word, serving the poor, interceding in prayer, and living with integrity even when no one is watching. </a:t>
            </a:r>
          </a:p>
          <a:p>
            <a:pPr marL="0" indent="0">
              <a:buNone/>
            </a:pPr>
            <a:r>
              <a:rPr lang="en-US" dirty="0"/>
              <a:t>This is where personal ministries thrive—not in grand displays, but in humble, Spirit-led acts of devotion and service.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314" name="Picture 2" descr="How To Share The Gospel In 5 Easy Steps - Our Kingdom Culture">
            <a:extLst>
              <a:ext uri="{FF2B5EF4-FFF2-40B4-BE49-F238E27FC236}">
                <a16:creationId xmlns:a16="http://schemas.microsoft.com/office/drawing/2014/main" id="{435BC7FB-03A0-01CD-D4B2-714810FB6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79" r="24948"/>
          <a:stretch>
            <a:fillRect/>
          </a:stretch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808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About - I Will Go">
            <a:extLst>
              <a:ext uri="{FF2B5EF4-FFF2-40B4-BE49-F238E27FC236}">
                <a16:creationId xmlns:a16="http://schemas.microsoft.com/office/drawing/2014/main" id="{64F6EAAE-FD77-1232-A679-A26932AFF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620515-B0A6-65D5-B973-12DE50FEA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89" y="5532437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 Call To Personal Ministry: “I Will Go”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695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March 6 - I Will Go Theme - YouTube">
            <a:extLst>
              <a:ext uri="{FF2B5EF4-FFF2-40B4-BE49-F238E27FC236}">
                <a16:creationId xmlns:a16="http://schemas.microsoft.com/office/drawing/2014/main" id="{93207330-7A31-04A4-9C43-43C958571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6FAF6-0694-BCD8-F755-3023E4A02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256" y="4514850"/>
            <a:ext cx="5995737" cy="1863089"/>
          </a:xfrm>
          <a:solidFill>
            <a:schemeClr val="bg1"/>
          </a:solidFill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The theme </a:t>
            </a:r>
            <a:r>
              <a:rPr lang="en-US" sz="3200" i="1" dirty="0"/>
              <a:t>“I Will Go”</a:t>
            </a:r>
            <a:r>
              <a:rPr lang="en-US" sz="3200" dirty="0"/>
              <a:t> is a personal declaration of intent. It speaks not only of direction but of </a:t>
            </a:r>
            <a:r>
              <a:rPr lang="en-US" sz="3200" b="1" dirty="0"/>
              <a:t>devotion</a:t>
            </a:r>
            <a:r>
              <a:rPr lang="en-US" sz="3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54195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1EC1228-8B00-4D31-8616-AAB846D68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482A41-358C-B199-480F-14F4677711BB}"/>
              </a:ext>
            </a:extLst>
          </p:cNvPr>
          <p:cNvSpPr txBox="1"/>
          <p:nvPr/>
        </p:nvSpPr>
        <p:spPr>
          <a:xfrm>
            <a:off x="8142738" y="5449250"/>
            <a:ext cx="4049262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i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The Desire of Ages</a:t>
            </a:r>
            <a:r>
              <a:rPr lang="en-US" sz="2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, p. 195</a:t>
            </a:r>
            <a:endParaRPr lang="en-US" sz="2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BF1D5-C402-D041-EEA2-3F42BE944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6544" y="2217420"/>
            <a:ext cx="3021030" cy="257175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“Every true disciple is born into the kingdom of God as a missionary.”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The Desire of Ages – Stanborough Press">
            <a:extLst>
              <a:ext uri="{FF2B5EF4-FFF2-40B4-BE49-F238E27FC236}">
                <a16:creationId xmlns:a16="http://schemas.microsoft.com/office/drawing/2014/main" id="{35293A50-2653-4C1B-4C23-A5253833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541"/>
          <a:stretch>
            <a:fillRect/>
          </a:stretch>
        </p:blipFill>
        <p:spPr bwMode="auto">
          <a:xfrm>
            <a:off x="545237" y="858525"/>
            <a:ext cx="3685032" cy="5211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ESDA | White, Ellen Gould (Harmon), Literary Assistants of">
            <a:extLst>
              <a:ext uri="{FF2B5EF4-FFF2-40B4-BE49-F238E27FC236}">
                <a16:creationId xmlns:a16="http://schemas.microsoft.com/office/drawing/2014/main" id="{B335EF43-AA04-B92E-5FFF-5FF90EA4D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4" r="8162" b="2"/>
          <a:stretch>
            <a:fillRect/>
          </a:stretch>
        </p:blipFill>
        <p:spPr bwMode="auto">
          <a:xfrm>
            <a:off x="4457706" y="858524"/>
            <a:ext cx="3685032" cy="5211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20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4149A0-2906-CD08-0644-4C4A0CFB00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17" r="3836"/>
          <a:stretch>
            <a:fillRect/>
          </a:stretch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DCC10-B359-C0F5-E30E-BDA45F630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2755" y="1030277"/>
            <a:ext cx="4840010" cy="3843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When Isaiah said, </a:t>
            </a:r>
            <a:r>
              <a:rPr lang="en-US" sz="3200" i="1" dirty="0"/>
              <a:t>“Here am I; send me,”</a:t>
            </a:r>
            <a:r>
              <a:rPr lang="en-US" sz="3200" dirty="0"/>
              <a:t> he was not responding out of duty alone, but out of gratitude and surrender. He had encountered the living God and could not stay silent</a:t>
            </a:r>
          </a:p>
        </p:txBody>
      </p:sp>
    </p:spTree>
    <p:extLst>
      <p:ext uri="{BB962C8B-B14F-4D97-AF65-F5344CB8AC3E}">
        <p14:creationId xmlns:p14="http://schemas.microsoft.com/office/powerpoint/2010/main" val="1721644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391" name="Rectangle 16390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386" name="Picture 2" descr="Community Engagement - Delaware State Police - State of Delaware">
            <a:extLst>
              <a:ext uri="{FF2B5EF4-FFF2-40B4-BE49-F238E27FC236}">
                <a16:creationId xmlns:a16="http://schemas.microsoft.com/office/drawing/2014/main" id="{51D29476-07A1-A1C0-2711-A062F2312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1" r="18470" b="2"/>
          <a:stretch>
            <a:fillRect/>
          </a:stretch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470C8-7DEE-280E-D9E8-73507F5C5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822960"/>
            <a:ext cx="5327692" cy="535400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Today, this is the same God who calls us to reach our communities, our workplaces, and even unreached people groups. The world does not just need </a:t>
            </a:r>
            <a:r>
              <a:rPr lang="en-US" i="1" dirty="0"/>
              <a:t>preachers</a:t>
            </a:r>
            <a:r>
              <a:rPr lang="en-US" dirty="0"/>
              <a:t>; it needs </a:t>
            </a:r>
            <a:r>
              <a:rPr lang="en-US" i="1" dirty="0"/>
              <a:t>faithful disciples</a:t>
            </a:r>
            <a:r>
              <a:rPr lang="en-US" dirty="0"/>
              <a:t>—lay people, young adults, seniors, children—who will say, </a:t>
            </a:r>
            <a:r>
              <a:rPr lang="en-US" b="1" dirty="0"/>
              <a:t>“I will go.”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34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rawing inspiration and insight from Scripture | America Magazine">
            <a:extLst>
              <a:ext uri="{FF2B5EF4-FFF2-40B4-BE49-F238E27FC236}">
                <a16:creationId xmlns:a16="http://schemas.microsoft.com/office/drawing/2014/main" id="{C8D305C8-7757-504F-A5C7-F1BEE7474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88F62-4AEC-3970-9B91-FE326322C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972" y="1617066"/>
            <a:ext cx="7838197" cy="29152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Throughout Scripture, we find a recurring pattern—God calls people into covenant, not just for salvation, but for </a:t>
            </a:r>
            <a:r>
              <a:rPr lang="en-US" sz="3200" i="1" dirty="0">
                <a:solidFill>
                  <a:schemeClr val="bg1"/>
                </a:solidFill>
              </a:rPr>
              <a:t>mission</a:t>
            </a:r>
            <a:r>
              <a:rPr lang="en-US" sz="3200" dirty="0">
                <a:solidFill>
                  <a:schemeClr val="bg1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764010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439" name="Rectangle 1843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434" name="Picture 2" descr="Oath Hand Images – Browse 23,895 Stock Photos, Vectors, and Video | Adobe  Stock">
            <a:extLst>
              <a:ext uri="{FF2B5EF4-FFF2-40B4-BE49-F238E27FC236}">
                <a16:creationId xmlns:a16="http://schemas.microsoft.com/office/drawing/2014/main" id="{C623A668-2B13-C2C1-52D9-35EB98E74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" r="14026" b="-1"/>
          <a:stretch>
            <a:fillRect/>
          </a:stretch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441" name="Rectangle 1844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061D91-0490-B67C-4901-3000E4563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Faithfulness to our pledge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18443" name="Rectangle 1844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445" name="Rectangle 1844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1014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43D39-C29C-AF78-90FD-EA3246583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our pledge? In essence, it is: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014D0B-56B4-73A2-1AA0-8D89A60529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061039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259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BB7E8A9-88C7-4D93-A6FC-1184216A22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0BB7E8A9-88C7-4D93-A6FC-1184216A22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0BB7E8A9-88C7-4D93-A6FC-1184216A22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0BB7E8A9-88C7-4D93-A6FC-1184216A22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4D4EA00-6FAC-4EA6-976F-1B7057CC1E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graphicEl>
                                              <a:dgm id="{D4D4EA00-6FAC-4EA6-976F-1B7057CC1E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graphicEl>
                                              <a:dgm id="{D4D4EA00-6FAC-4EA6-976F-1B7057CC1E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graphicEl>
                                              <a:dgm id="{D4D4EA00-6FAC-4EA6-976F-1B7057CC1E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C8E2310-B6FB-46FA-A279-4D0D8F7BD4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graphicEl>
                                              <a:dgm id="{AC8E2310-B6FB-46FA-A279-4D0D8F7BD4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graphicEl>
                                              <a:dgm id="{AC8E2310-B6FB-46FA-A279-4D0D8F7BD4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graphicEl>
                                              <a:dgm id="{AC8E2310-B6FB-46FA-A279-4D0D8F7BD4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7D945-8E82-EFA2-5D29-1B5134D06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BAE2-2F33-51EC-BEAA-8C1AF8C8D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In faithfulness to this pledge, we affirm: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2CFEC1-AE0F-235B-DCDF-B22047E392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7473644"/>
              </p:ext>
            </p:extLst>
          </p:nvPr>
        </p:nvGraphicFramePr>
        <p:xfrm>
          <a:off x="838200" y="1520190"/>
          <a:ext cx="10515600" cy="52120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9976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DCD5726-07EF-40EC-87E8-1B8388E69B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5DCD5726-07EF-40EC-87E8-1B8388E69B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5DCD5726-07EF-40EC-87E8-1B8388E69B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5DCD5726-07EF-40EC-87E8-1B8388E69B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4D69C5-14CD-4D2D-AFAB-C46F6D3973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graphicEl>
                                              <a:dgm id="{A74D69C5-14CD-4D2D-AFAB-C46F6D3973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A74D69C5-14CD-4D2D-AFAB-C46F6D3973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A74D69C5-14CD-4D2D-AFAB-C46F6D3973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7339F5F-54CB-4500-BF94-1B3EF5066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graphicEl>
                                              <a:dgm id="{67339F5F-54CB-4500-BF94-1B3EF506693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graphicEl>
                                              <a:dgm id="{67339F5F-54CB-4500-BF94-1B3EF5066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graphicEl>
                                              <a:dgm id="{67339F5F-54CB-4500-BF94-1B3EF5066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00BB3FA-BC08-4F53-8B26-5AF0A3758F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graphicEl>
                                              <a:dgm id="{500BB3FA-BC08-4F53-8B26-5AF0A3758F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graphicEl>
                                              <a:dgm id="{500BB3FA-BC08-4F53-8B26-5AF0A3758F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graphicEl>
                                              <a:dgm id="{500BB3FA-BC08-4F53-8B26-5AF0A3758F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27B1413-7A2D-4099-AC83-3A03419ECC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graphicEl>
                                              <a:dgm id="{827B1413-7A2D-4099-AC83-3A03419ECC1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graphicEl>
                                              <a:dgm id="{827B1413-7A2D-4099-AC83-3A03419ECC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graphicEl>
                                              <a:dgm id="{827B1413-7A2D-4099-AC83-3A03419ECC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BF1BFE-A884-4746-BE06-E728133CE7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graphicEl>
                                              <a:dgm id="{D2BF1BFE-A884-4746-BE06-E728133CE7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graphicEl>
                                              <a:dgm id="{D2BF1BFE-A884-4746-BE06-E728133CE7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graphicEl>
                                              <a:dgm id="{D2BF1BFE-A884-4746-BE06-E728133CE7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465" name="Rectangle 19464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572F0A-5E61-422B-A0A7-5688F1CE813A}"/>
              </a:ext>
            </a:extLst>
          </p:cNvPr>
          <p:cNvSpPr txBox="1"/>
          <p:nvPr/>
        </p:nvSpPr>
        <p:spPr>
          <a:xfrm>
            <a:off x="6629587" y="4548505"/>
            <a:ext cx="5281972" cy="1807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i="1" dirty="0">
                <a:effectLst/>
                <a:latin typeface="+mj-lt"/>
                <a:ea typeface="+mj-ea"/>
                <a:cs typeface="+mj-cs"/>
              </a:rPr>
              <a:t>Steps to Christ</a:t>
            </a:r>
            <a:r>
              <a:rPr lang="en-US" sz="3200" dirty="0">
                <a:effectLst/>
                <a:latin typeface="+mj-lt"/>
                <a:ea typeface="+mj-ea"/>
                <a:cs typeface="+mj-cs"/>
              </a:rPr>
              <a:t>, p. 70</a:t>
            </a:r>
            <a:endParaRPr lang="en-US" sz="3200" dirty="0">
              <a:latin typeface="+mj-lt"/>
              <a:ea typeface="+mj-ea"/>
              <a:cs typeface="+mj-cs"/>
            </a:endParaRPr>
          </a:p>
        </p:txBody>
      </p:sp>
      <p:pic>
        <p:nvPicPr>
          <p:cNvPr id="19460" name="Picture 4" descr="How Ellen White Influenced the Adventist Health Message -  AskAnAdventistFriend.com">
            <a:extLst>
              <a:ext uri="{FF2B5EF4-FFF2-40B4-BE49-F238E27FC236}">
                <a16:creationId xmlns:a16="http://schemas.microsoft.com/office/drawing/2014/main" id="{AF16133D-0162-9919-53E1-580316129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4" r="15555"/>
          <a:stretch>
            <a:fillRect/>
          </a:stretch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CC512-0126-B689-80F4-6C23432C7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5010" y="2172430"/>
            <a:ext cx="6263640" cy="27539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dirty="0"/>
              <a:t>“Consecrate yourself to God in the morning; make this your very first work. Let your prayer be, ‘Take me, O Lord, as wholly Thine...’ This is a daily matter. Each morning consecrate yourself to God for that day.”</a:t>
            </a:r>
          </a:p>
        </p:txBody>
      </p:sp>
    </p:spTree>
    <p:extLst>
      <p:ext uri="{BB962C8B-B14F-4D97-AF65-F5344CB8AC3E}">
        <p14:creationId xmlns:p14="http://schemas.microsoft.com/office/powerpoint/2010/main" val="3688238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A Community Formed for Faithfulness - Friends Journal">
            <a:extLst>
              <a:ext uri="{FF2B5EF4-FFF2-40B4-BE49-F238E27FC236}">
                <a16:creationId xmlns:a16="http://schemas.microsoft.com/office/drawing/2014/main" id="{9CE43C26-7620-B45B-0B0B-F8980E5D9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055360-6661-9D19-0686-3187E94B9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5470" y="2319655"/>
            <a:ext cx="822579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Community Of Faithfulness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22903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FAITHFULNESS IN SERVICE – CICC-OHIO">
            <a:extLst>
              <a:ext uri="{FF2B5EF4-FFF2-40B4-BE49-F238E27FC236}">
                <a16:creationId xmlns:a16="http://schemas.microsoft.com/office/drawing/2014/main" id="{2C265245-2A00-5E25-E447-050E86DA4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DECFE-55F5-C2CE-3AFB-EF35F0C2E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4857749"/>
            <a:ext cx="10797540" cy="2000251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dirty="0">
                <a:solidFill>
                  <a:schemeClr val="bg1"/>
                </a:solidFill>
              </a:rPr>
              <a:t>When individuals are faithful, the church becomes a force for God. Faithfulness is contagious. One consecrated heart inspires another. As a body, the church thrives when each part functions with dedication and purpose.</a:t>
            </a:r>
          </a:p>
        </p:txBody>
      </p:sp>
    </p:spTree>
    <p:extLst>
      <p:ext uri="{BB962C8B-B14F-4D97-AF65-F5344CB8AC3E}">
        <p14:creationId xmlns:p14="http://schemas.microsoft.com/office/powerpoint/2010/main" val="2202749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535" name="Rectangle 22534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37" name="Rectangle 22536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564DE-F657-0032-B264-EB2C0F9DD0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51" y="2031101"/>
            <a:ext cx="5664899" cy="351194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dirty="0"/>
              <a:t>“The work of God is retarded by criminal unbelief on the part of His professed people.” </a:t>
            </a:r>
          </a:p>
          <a:p>
            <a:pPr marL="0" indent="0" algn="ctr">
              <a:buNone/>
            </a:pPr>
            <a:r>
              <a:rPr lang="en-US" dirty="0"/>
              <a:t>— </a:t>
            </a:r>
            <a:r>
              <a:rPr lang="en-US" b="1" i="1" dirty="0"/>
              <a:t>Testimonies for the Church</a:t>
            </a:r>
            <a:r>
              <a:rPr lang="en-US" b="1" dirty="0"/>
              <a:t>, Vol. 4, p. 147</a:t>
            </a:r>
          </a:p>
        </p:txBody>
      </p:sp>
      <p:sp>
        <p:nvSpPr>
          <p:cNvPr id="22539" name="Rectangle 22538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41" name="Rectangle 22540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43" name="Rectangle 22542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530" name="Picture 2" descr="Ellen G. White® Estate: Testimonies for the Church">
            <a:extLst>
              <a:ext uri="{FF2B5EF4-FFF2-40B4-BE49-F238E27FC236}">
                <a16:creationId xmlns:a16="http://schemas.microsoft.com/office/drawing/2014/main" id="{00875E02-0756-E060-765A-0DEB9DFA3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89112" y="650494"/>
            <a:ext cx="3625270" cy="532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2630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500+ World Pictures | Download Free Images on Unsplash">
            <a:extLst>
              <a:ext uri="{FF2B5EF4-FFF2-40B4-BE49-F238E27FC236}">
                <a16:creationId xmlns:a16="http://schemas.microsoft.com/office/drawing/2014/main" id="{37719CF1-8F5A-573F-C542-156F04923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2773B2-1F86-C0A7-559E-7E6F1B061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90805"/>
            <a:ext cx="10515600" cy="675005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Conclusion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09E27-2446-A97C-6260-4BA50948F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4249420"/>
            <a:ext cx="11570970" cy="251777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world is perishing.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signs of Christ’s return are all around us. Now is not the time for half-hearted commitment.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We are </a:t>
            </a:r>
            <a:r>
              <a:rPr lang="en-US" b="1" dirty="0">
                <a:solidFill>
                  <a:schemeClr val="bg1"/>
                </a:solidFill>
              </a:rPr>
              <a:t>called to be faithful, </a:t>
            </a:r>
            <a:r>
              <a:rPr lang="en-US" dirty="0">
                <a:solidFill>
                  <a:schemeClr val="bg1"/>
                </a:solidFill>
              </a:rPr>
              <a:t>in season and out of season.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We must not delay our obedience.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098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Steps to Christ - Discover Truth">
            <a:extLst>
              <a:ext uri="{FF2B5EF4-FFF2-40B4-BE49-F238E27FC236}">
                <a16:creationId xmlns:a16="http://schemas.microsoft.com/office/drawing/2014/main" id="{02479F71-A339-7608-513C-7B93DCC6B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9000"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121856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C04CF-6150-09E0-35DF-816CF54B6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366260"/>
            <a:ext cx="5996940" cy="235934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God’s question still echoes through time: 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“Whom shall I send, and who will go for us?”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Let our answer be clear and unwavering: 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“Here am I; send me.”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0510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9" name="Rectangle 512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31" name="Group 5130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5132" name="Oval 5131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3" name="Oval 5132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4" name="Oval 5133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5" name="Oval 5134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6" name="Oval 5135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7" name="Oval 5136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39" name="Rectangle 5138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41" name="Group 5140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5142" name="Straight Connector 5141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3" name="Straight Connector 5142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4" name="Straight Connector 5143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5" name="Straight Connector 5144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122" name="Picture 2" descr="What's the scriptural basis for calling all people “God's people”? – Mercy  Upon All">
            <a:extLst>
              <a:ext uri="{FF2B5EF4-FFF2-40B4-BE49-F238E27FC236}">
                <a16:creationId xmlns:a16="http://schemas.microsoft.com/office/drawing/2014/main" id="{16DFD138-8850-919A-90B6-DCFBC389A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6" r="1" b="15974"/>
          <a:stretch>
            <a:fillRect/>
          </a:stretch>
        </p:blipFill>
        <p:spPr bwMode="auto">
          <a:xfrm>
            <a:off x="626590" y="317578"/>
            <a:ext cx="10851111" cy="3508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47" name="Group 5146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5148" name="Straight Connector 5147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9" name="Straight Connector 5148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50" name="Straight Connector 5149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51" name="Straight Connector 5150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53" name="Rectangle 5152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55" name="Group 5154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5156" name="Straight Connector 5155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57" name="Straight Connector 5156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58" name="Straight Connector 5157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59" name="Straight Connector 5158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DD686-4EC1-F707-BCB5-B44EA15B4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8732" y="4439812"/>
            <a:ext cx="6691055" cy="2129599"/>
          </a:xfrm>
          <a:noFill/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Faithfulness to that calling is a defining trait of God’s remnant people</a:t>
            </a:r>
          </a:p>
        </p:txBody>
      </p:sp>
    </p:spTree>
    <p:extLst>
      <p:ext uri="{BB962C8B-B14F-4D97-AF65-F5344CB8AC3E}">
        <p14:creationId xmlns:p14="http://schemas.microsoft.com/office/powerpoint/2010/main" val="2473588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iscovering Hope and Comfort: 10 of the Most Popular Isaiah Bible Verses |  betteryouliving">
            <a:extLst>
              <a:ext uri="{FF2B5EF4-FFF2-40B4-BE49-F238E27FC236}">
                <a16:creationId xmlns:a16="http://schemas.microsoft.com/office/drawing/2014/main" id="{6C407306-29F0-8D17-5078-FC7ABC3F2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41F6C7-D78B-0A1E-984C-6F5427981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818" y="227495"/>
            <a:ext cx="10515600" cy="637209"/>
          </a:xfrm>
        </p:spPr>
        <p:txBody>
          <a:bodyPr anchor="t"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In Isaiah 6, we see this process vividly: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196B8A5-669E-AD95-8EF8-50D23BFE8B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03492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24860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666D59-C64F-40F7-B388-E4BB3CE95F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E2666D59-C64F-40F7-B388-E4BB3CE95F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DB74F04-9340-4A75-9CBC-94FE53D313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2DB74F04-9340-4A75-9CBC-94FE53D313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BE6BBA6-67FF-423B-A4BA-B01553F88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3BE6BBA6-67FF-423B-A4BA-B01553F88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AAFA275-C65D-4983-AD9E-FD0AB74019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DAAFA275-C65D-4983-AD9E-FD0AB74019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803EDFC-BEA9-46CF-87A5-7AB41447B4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0803EDFC-BEA9-46CF-87A5-7AB41447B4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Topic: SDA church - TV47 Digital">
            <a:extLst>
              <a:ext uri="{FF2B5EF4-FFF2-40B4-BE49-F238E27FC236}">
                <a16:creationId xmlns:a16="http://schemas.microsoft.com/office/drawing/2014/main" id="{9701782B-6AC4-8AEF-8DEB-C30A9964D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9" r="9070"/>
          <a:stretch>
            <a:fillRect/>
          </a:stretch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1" name="Rectangle 308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2D94C-0FC3-0E38-B6C7-25F81C6A1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" y="1896991"/>
            <a:ext cx="4236720" cy="3742762"/>
          </a:xfrm>
        </p:spPr>
        <p:txBody>
          <a:bodyPr>
            <a:normAutofit/>
          </a:bodyPr>
          <a:lstStyle/>
          <a:p>
            <a:pPr marL="0" lvl="0" indent="0">
              <a:spcBef>
                <a:spcPts val="0"/>
              </a:spcBef>
              <a:buNone/>
              <a:defRPr/>
            </a:pPr>
            <a:endParaRPr lang="en-US" dirty="0"/>
          </a:p>
          <a:p>
            <a:pPr marL="0" lvl="0" indent="0">
              <a:spcBef>
                <a:spcPts val="0"/>
              </a:spcBef>
              <a:buNone/>
              <a:defRPr/>
            </a:pPr>
            <a:r>
              <a:rPr lang="en-US" dirty="0"/>
              <a:t> In the same way, today’s church is being called to renewed </a:t>
            </a:r>
            <a:r>
              <a:rPr lang="en-US" b="1" dirty="0"/>
              <a:t>faithfulness in mission, character, and commitment</a:t>
            </a:r>
            <a:r>
              <a:rPr lang="en-US" dirty="0"/>
              <a:t>—a total surrender to God's purpose.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656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AEE687-76F8-2CF7-A3CD-CD08C4ECA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0D9175-F58D-0C28-28EB-8E266DDE1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3680" y="5532437"/>
            <a:ext cx="570738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What Does It Mean To Be Called?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452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57B50-455D-A2F2-7197-4525C55B9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ow God's Love Helps Us When We Are Afraid - Faith Church Blog">
            <a:extLst>
              <a:ext uri="{FF2B5EF4-FFF2-40B4-BE49-F238E27FC236}">
                <a16:creationId xmlns:a16="http://schemas.microsoft.com/office/drawing/2014/main" id="{5AF9BDCE-3314-BF6C-7715-52BD19C20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" y="0"/>
            <a:ext cx="1219079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4215C-D1A5-AAE7-46F0-898793A08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737" y="4422040"/>
            <a:ext cx="7800273" cy="17501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Being </a:t>
            </a:r>
            <a:r>
              <a:rPr lang="en-US" i="1" dirty="0"/>
              <a:t>called</a:t>
            </a:r>
            <a:r>
              <a:rPr lang="en-US" dirty="0"/>
              <a:t> implies purpose, selection, and responsibility. God's call is not random—it is intentional and personal. He calls us first to </a:t>
            </a:r>
            <a:r>
              <a:rPr lang="en-US" b="1" dirty="0"/>
              <a:t>Himself</a:t>
            </a:r>
            <a:r>
              <a:rPr lang="en-US" dirty="0"/>
              <a:t>, then to </a:t>
            </a:r>
            <a:r>
              <a:rPr lang="en-US" b="1" dirty="0"/>
              <a:t>serve others</a:t>
            </a:r>
            <a:r>
              <a:rPr lang="en-US" dirty="0"/>
              <a:t> in His name. </a:t>
            </a:r>
          </a:p>
        </p:txBody>
      </p:sp>
    </p:spTree>
    <p:extLst>
      <p:ext uri="{BB962C8B-B14F-4D97-AF65-F5344CB8AC3E}">
        <p14:creationId xmlns:p14="http://schemas.microsoft.com/office/powerpoint/2010/main" val="3262972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35C616-AD6E-D93B-944A-0D22A4F5C662}"/>
              </a:ext>
            </a:extLst>
          </p:cNvPr>
          <p:cNvSpPr txBox="1"/>
          <p:nvPr/>
        </p:nvSpPr>
        <p:spPr>
          <a:xfrm>
            <a:off x="906525" y="4388485"/>
            <a:ext cx="5251316" cy="1807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i="1" dirty="0">
                <a:effectLst/>
                <a:latin typeface="+mj-lt"/>
                <a:ea typeface="+mj-ea"/>
                <a:cs typeface="+mj-cs"/>
              </a:rPr>
              <a:t>Christ’s Object Lessons</a:t>
            </a:r>
            <a:r>
              <a:rPr lang="en-US" sz="3600" dirty="0">
                <a:effectLst/>
                <a:latin typeface="+mj-lt"/>
                <a:ea typeface="+mj-ea"/>
                <a:cs typeface="+mj-cs"/>
              </a:rPr>
              <a:t>, p. 327.</a:t>
            </a: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FFC2C-4B78-4DFB-544F-CB7C24280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15977"/>
            <a:ext cx="5387967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200" dirty="0"/>
              <a:t>“The Lord has a place for everyone in His great plan. Talents that are not needed are not bestowed. If rightly used, every gift will accomplish the purpose for which it was given.”</a:t>
            </a:r>
          </a:p>
        </p:txBody>
      </p:sp>
      <p:pic>
        <p:nvPicPr>
          <p:cNvPr id="7170" name="Picture 2" descr="Christ's Object Lessons">
            <a:extLst>
              <a:ext uri="{FF2B5EF4-FFF2-40B4-BE49-F238E27FC236}">
                <a16:creationId xmlns:a16="http://schemas.microsoft.com/office/drawing/2014/main" id="{593C62F2-29C0-48DC-EFC1-E0D764A9B3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1" r="7253"/>
          <a:stretch>
            <a:fillRect/>
          </a:stretch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4579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saiah The Prophet Stock Photos, Images and Backgrounds for Free Download">
            <a:extLst>
              <a:ext uri="{FF2B5EF4-FFF2-40B4-BE49-F238E27FC236}">
                <a16:creationId xmlns:a16="http://schemas.microsoft.com/office/drawing/2014/main" id="{2938EBC6-AE03-0950-5DF0-B3AA9D139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0"/>
            <a:ext cx="12001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5F737-5EE1-BBBC-6735-15F0E313B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854" y="4869180"/>
            <a:ext cx="8174656" cy="190881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Just as God called Isaiah in a time of moral and national crisis, He is calling His people today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—to stand faithful in an age of compromise, complacency, and spiritual confusion</a:t>
            </a:r>
          </a:p>
        </p:txBody>
      </p:sp>
    </p:spTree>
    <p:extLst>
      <p:ext uri="{BB962C8B-B14F-4D97-AF65-F5344CB8AC3E}">
        <p14:creationId xmlns:p14="http://schemas.microsoft.com/office/powerpoint/2010/main" val="2186339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eme1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4F1026DA-CF8A-46F1-9B18-FDE5C7FA45EB}" vid="{90078E44-350F-4B21-9B3C-464849BB578B}"/>
    </a:ext>
  </a:extLst>
</a:theme>
</file>

<file path=ppt/theme/theme2.xml><?xml version="1.0" encoding="utf-8"?>
<a:theme xmlns:a="http://schemas.openxmlformats.org/drawingml/2006/main" name="Custom Design">
  <a:themeElements>
    <a:clrScheme name="Custom Design 2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FBDF53"/>
      </a:accent1>
      <a:accent2>
        <a:srgbClr val="FF9966"/>
      </a:accent2>
      <a:accent3>
        <a:srgbClr val="FFFFFF"/>
      </a:accent3>
      <a:accent4>
        <a:srgbClr val="000000"/>
      </a:accent4>
      <a:accent5>
        <a:srgbClr val="FDECB3"/>
      </a:accent5>
      <a:accent6>
        <a:srgbClr val="E78A5C"/>
      </a:accent6>
      <a:hlink>
        <a:srgbClr val="CC3300"/>
      </a:hlink>
      <a:folHlink>
        <a:srgbClr val="996600"/>
      </a:folHlink>
    </a:clrScheme>
    <a:fontScheme name="Custom Desig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template">
  <a:themeElements>
    <a:clrScheme name="template 8">
      <a:dk1>
        <a:srgbClr val="4D4D4D"/>
      </a:dk1>
      <a:lt1>
        <a:srgbClr val="FFFFFF"/>
      </a:lt1>
      <a:dk2>
        <a:srgbClr val="4D4D4D"/>
      </a:dk2>
      <a:lt2>
        <a:srgbClr val="393939"/>
      </a:lt2>
      <a:accent1>
        <a:srgbClr val="858585"/>
      </a:accent1>
      <a:accent2>
        <a:srgbClr val="939393"/>
      </a:accent2>
      <a:accent3>
        <a:srgbClr val="FFFFFF"/>
      </a:accent3>
      <a:accent4>
        <a:srgbClr val="404040"/>
      </a:accent4>
      <a:accent5>
        <a:srgbClr val="C2C2C2"/>
      </a:accent5>
      <a:accent6>
        <a:srgbClr val="858585"/>
      </a:accent6>
      <a:hlink>
        <a:srgbClr val="696969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135</TotalTime>
  <Words>991</Words>
  <Application>Microsoft Office PowerPoint</Application>
  <PresentationFormat>Widescreen</PresentationFormat>
  <Paragraphs>66</Paragraphs>
  <Slides>28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Aptos</vt:lpstr>
      <vt:lpstr>Arial</vt:lpstr>
      <vt:lpstr>Calibri</vt:lpstr>
      <vt:lpstr>Georgia</vt:lpstr>
      <vt:lpstr>Times New Roman</vt:lpstr>
      <vt:lpstr>Theme1</vt:lpstr>
      <vt:lpstr>Custom Design</vt:lpstr>
      <vt:lpstr>1_template</vt:lpstr>
      <vt:lpstr>Office Theme</vt:lpstr>
      <vt:lpstr>I WILL GO: FAITHFULNESS TO OUR PLEDGE</vt:lpstr>
      <vt:lpstr>PowerPoint Presentation</vt:lpstr>
      <vt:lpstr>PowerPoint Presentation</vt:lpstr>
      <vt:lpstr>In Isaiah 6, we see this process vividly:</vt:lpstr>
      <vt:lpstr>PowerPoint Presentation</vt:lpstr>
      <vt:lpstr>What Does It Mean To Be Called?</vt:lpstr>
      <vt:lpstr>PowerPoint Presentation</vt:lpstr>
      <vt:lpstr>PowerPoint Presentation</vt:lpstr>
      <vt:lpstr>PowerPoint Presentation</vt:lpstr>
      <vt:lpstr>Faithfulness: The Heart Of The Christian Life </vt:lpstr>
      <vt:lpstr>PowerPoint Presentation</vt:lpstr>
      <vt:lpstr>PowerPoint Presentation</vt:lpstr>
      <vt:lpstr>PowerPoint Presentation</vt:lpstr>
      <vt:lpstr>PowerPoint Presentation</vt:lpstr>
      <vt:lpstr>A Call To Personal Ministry: “I Will Go”</vt:lpstr>
      <vt:lpstr>PowerPoint Presentation</vt:lpstr>
      <vt:lpstr>PowerPoint Presentation</vt:lpstr>
      <vt:lpstr>PowerPoint Presentation</vt:lpstr>
      <vt:lpstr>PowerPoint Presentation</vt:lpstr>
      <vt:lpstr>Faithfulness to our pledge</vt:lpstr>
      <vt:lpstr>What is our pledge? In essence, it is:</vt:lpstr>
      <vt:lpstr>In faithfulness to this pledge, we affirm:</vt:lpstr>
      <vt:lpstr>PowerPoint Presentation</vt:lpstr>
      <vt:lpstr>A Community Of Faithfulness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amankwah</dc:creator>
  <cp:lastModifiedBy>eric amankwah</cp:lastModifiedBy>
  <cp:revision>1</cp:revision>
  <dcterms:created xsi:type="dcterms:W3CDTF">2025-07-29T08:10:34Z</dcterms:created>
  <dcterms:modified xsi:type="dcterms:W3CDTF">2025-07-29T10:26:05Z</dcterms:modified>
</cp:coreProperties>
</file>

<file path=docProps/thumbnail.jpeg>
</file>